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70" d="100"/>
          <a:sy n="70" d="100"/>
        </p:scale>
        <p:origin x="72" y="32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Copyright©2016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02" name="グループ化 601"/>
          <p:cNvGrpSpPr/>
          <p:nvPr/>
        </p:nvGrpSpPr>
        <p:grpSpPr>
          <a:xfrm>
            <a:off x="857545" y="2888940"/>
            <a:ext cx="822595" cy="1451192"/>
            <a:chOff x="-428699" y="1328547"/>
            <a:chExt cx="822595" cy="1451192"/>
          </a:xfrm>
        </p:grpSpPr>
        <p:grpSp>
          <p:nvGrpSpPr>
            <p:cNvPr id="603" name="グループ化 602"/>
            <p:cNvGrpSpPr/>
            <p:nvPr/>
          </p:nvGrpSpPr>
          <p:grpSpPr>
            <a:xfrm>
              <a:off x="-428699" y="1328547"/>
              <a:ext cx="822595" cy="1451192"/>
              <a:chOff x="-459400" y="4574314"/>
              <a:chExt cx="822595" cy="1451192"/>
            </a:xfrm>
          </p:grpSpPr>
          <p:grpSp>
            <p:nvGrpSpPr>
              <p:cNvPr id="615" name="グループ化 614"/>
              <p:cNvGrpSpPr/>
              <p:nvPr/>
            </p:nvGrpSpPr>
            <p:grpSpPr>
              <a:xfrm>
                <a:off x="-459400" y="4574314"/>
                <a:ext cx="822595" cy="1005932"/>
                <a:chOff x="-459400" y="4574314"/>
                <a:chExt cx="822595" cy="1005932"/>
              </a:xfrm>
            </p:grpSpPr>
            <p:sp>
              <p:nvSpPr>
                <p:cNvPr id="624" name="片側の 2 つの角を丸めた四角形 1373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25" name="フリーフォーム 1372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26" name="グループ化 625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638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39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27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28" name="フリーフォーム 1393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29" name="フリーフォーム 1394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30" name="グループ化 629"/>
                <p:cNvGrpSpPr/>
                <p:nvPr/>
              </p:nvGrpSpPr>
              <p:grpSpPr>
                <a:xfrm>
                  <a:off x="-305013" y="4932818"/>
                  <a:ext cx="513820" cy="240284"/>
                  <a:chOff x="-298046" y="4932818"/>
                  <a:chExt cx="513820" cy="240284"/>
                </a:xfrm>
              </p:grpSpPr>
              <p:sp>
                <p:nvSpPr>
                  <p:cNvPr id="632" name="楕円 14"/>
                  <p:cNvSpPr/>
                  <p:nvPr/>
                </p:nvSpPr>
                <p:spPr>
                  <a:xfrm>
                    <a:off x="-288848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33" name="楕円 562"/>
                  <p:cNvSpPr/>
                  <p:nvPr/>
                </p:nvSpPr>
                <p:spPr>
                  <a:xfrm>
                    <a:off x="-253100" y="5030304"/>
                    <a:ext cx="107050" cy="107050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34" name="楕円 563"/>
                  <p:cNvSpPr/>
                  <p:nvPr/>
                </p:nvSpPr>
                <p:spPr>
                  <a:xfrm>
                    <a:off x="31827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35" name="楕円 564"/>
                  <p:cNvSpPr/>
                  <p:nvPr/>
                </p:nvSpPr>
                <p:spPr>
                  <a:xfrm>
                    <a:off x="67575" y="5030304"/>
                    <a:ext cx="107050" cy="107050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36" name="フリーフォーム 1399"/>
                  <p:cNvSpPr/>
                  <p:nvPr/>
                </p:nvSpPr>
                <p:spPr>
                  <a:xfrm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37" name="フリーフォーム 1400"/>
                  <p:cNvSpPr/>
                  <p:nvPr/>
                </p:nvSpPr>
                <p:spPr>
                  <a:xfrm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31" name="円/楕円 4"/>
                <p:cNvSpPr/>
                <p:nvPr/>
              </p:nvSpPr>
              <p:spPr>
                <a:xfrm>
                  <a:off x="-145570" y="5319710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616" name="グループ化 615"/>
              <p:cNvGrpSpPr/>
              <p:nvPr/>
            </p:nvGrpSpPr>
            <p:grpSpPr>
              <a:xfrm>
                <a:off x="-350536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617" name="片側の 2 つの角を丸めた四角形 1414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18" name="グループ化 617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622" name="台形 621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23" name="台形 622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619" name="グループ化 618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620" name="直角三角形 619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21" name="直角三角形 620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604" name="グループ化 603"/>
            <p:cNvGrpSpPr/>
            <p:nvPr/>
          </p:nvGrpSpPr>
          <p:grpSpPr>
            <a:xfrm>
              <a:off x="-399653" y="1830470"/>
              <a:ext cx="771128" cy="847956"/>
              <a:chOff x="-399653" y="1830470"/>
              <a:chExt cx="771128" cy="847956"/>
            </a:xfrm>
          </p:grpSpPr>
          <p:sp>
            <p:nvSpPr>
              <p:cNvPr id="610" name="フリーフォーム 39"/>
              <p:cNvSpPr/>
              <p:nvPr/>
            </p:nvSpPr>
            <p:spPr>
              <a:xfrm rot="1280150">
                <a:off x="-243404" y="1830470"/>
                <a:ext cx="311334" cy="37599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11" name="グループ化 610"/>
              <p:cNvGrpSpPr/>
              <p:nvPr/>
            </p:nvGrpSpPr>
            <p:grpSpPr>
              <a:xfrm>
                <a:off x="-109133" y="1830472"/>
                <a:ext cx="324355" cy="408034"/>
                <a:chOff x="-109133" y="1830472"/>
                <a:chExt cx="324355" cy="408034"/>
              </a:xfrm>
            </p:grpSpPr>
            <p:sp>
              <p:nvSpPr>
                <p:cNvPr id="613" name="フリーフォーム 39"/>
                <p:cNvSpPr/>
                <p:nvPr/>
              </p:nvSpPr>
              <p:spPr>
                <a:xfrm rot="20319850" flipH="1">
                  <a:off x="-109133" y="186250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14" name="フリーフォーム 39"/>
                <p:cNvSpPr/>
                <p:nvPr/>
              </p:nvSpPr>
              <p:spPr>
                <a:xfrm rot="20319850" flipH="1">
                  <a:off x="-96112" y="1830472"/>
                  <a:ext cx="311334" cy="37599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612" name="フリーフォーム: 図形 611"/>
              <p:cNvSpPr/>
              <p:nvPr/>
            </p:nvSpPr>
            <p:spPr>
              <a:xfrm>
                <a:off x="-399653" y="2146700"/>
                <a:ext cx="771128" cy="531726"/>
              </a:xfrm>
              <a:custGeom>
                <a:avLst/>
                <a:gdLst>
                  <a:gd name="connsiteX0" fmla="*/ 656259 w 970775"/>
                  <a:gd name="connsiteY0" fmla="*/ 2 h 559674"/>
                  <a:gd name="connsiteX1" fmla="*/ 712178 w 970775"/>
                  <a:gd name="connsiteY1" fmla="*/ 62133 h 559674"/>
                  <a:gd name="connsiteX2" fmla="*/ 719652 w 970775"/>
                  <a:gd name="connsiteY2" fmla="*/ 57096 h 559674"/>
                  <a:gd name="connsiteX3" fmla="*/ 953776 w 970775"/>
                  <a:gd name="connsiteY3" fmla="*/ 404528 h 559674"/>
                  <a:gd name="connsiteX4" fmla="*/ 926859 w 970775"/>
                  <a:gd name="connsiteY4" fmla="*/ 542675 h 559674"/>
                  <a:gd name="connsiteX5" fmla="*/ 788714 w 970775"/>
                  <a:gd name="connsiteY5" fmla="*/ 515759 h 559674"/>
                  <a:gd name="connsiteX6" fmla="*/ 554590 w 970775"/>
                  <a:gd name="connsiteY6" fmla="*/ 168326 h 559674"/>
                  <a:gd name="connsiteX7" fmla="*/ 562349 w 970775"/>
                  <a:gd name="connsiteY7" fmla="*/ 163098 h 559674"/>
                  <a:gd name="connsiteX8" fmla="*/ 525437 w 970775"/>
                  <a:gd name="connsiteY8" fmla="*/ 89049 h 559674"/>
                  <a:gd name="connsiteX9" fmla="*/ 314515 w 970775"/>
                  <a:gd name="connsiteY9" fmla="*/ 0 h 559674"/>
                  <a:gd name="connsiteX10" fmla="*/ 445338 w 970775"/>
                  <a:gd name="connsiteY10" fmla="*/ 89047 h 559674"/>
                  <a:gd name="connsiteX11" fmla="*/ 408426 w 970775"/>
                  <a:gd name="connsiteY11" fmla="*/ 163095 h 559674"/>
                  <a:gd name="connsiteX12" fmla="*/ 416186 w 970775"/>
                  <a:gd name="connsiteY12" fmla="*/ 168324 h 559674"/>
                  <a:gd name="connsiteX13" fmla="*/ 182062 w 970775"/>
                  <a:gd name="connsiteY13" fmla="*/ 515757 h 559674"/>
                  <a:gd name="connsiteX14" fmla="*/ 43916 w 970775"/>
                  <a:gd name="connsiteY14" fmla="*/ 542672 h 559674"/>
                  <a:gd name="connsiteX15" fmla="*/ 17000 w 970775"/>
                  <a:gd name="connsiteY15" fmla="*/ 404526 h 559674"/>
                  <a:gd name="connsiteX16" fmla="*/ 251124 w 970775"/>
                  <a:gd name="connsiteY16" fmla="*/ 57094 h 559674"/>
                  <a:gd name="connsiteX17" fmla="*/ 258597 w 970775"/>
                  <a:gd name="connsiteY17" fmla="*/ 62130 h 559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970775" h="559674">
                    <a:moveTo>
                      <a:pt x="656259" y="2"/>
                    </a:moveTo>
                    <a:lnTo>
                      <a:pt x="712178" y="62133"/>
                    </a:lnTo>
                    <a:lnTo>
                      <a:pt x="719652" y="57096"/>
                    </a:lnTo>
                    <a:lnTo>
                      <a:pt x="953776" y="404528"/>
                    </a:lnTo>
                    <a:cubicBezTo>
                      <a:pt x="984491" y="450109"/>
                      <a:pt x="972440" y="511960"/>
                      <a:pt x="926859" y="542675"/>
                    </a:cubicBezTo>
                    <a:cubicBezTo>
                      <a:pt x="881279" y="573390"/>
                      <a:pt x="819429" y="561339"/>
                      <a:pt x="788714" y="515759"/>
                    </a:cubicBezTo>
                    <a:lnTo>
                      <a:pt x="554590" y="168326"/>
                    </a:lnTo>
                    <a:lnTo>
                      <a:pt x="562349" y="163098"/>
                    </a:lnTo>
                    <a:lnTo>
                      <a:pt x="525437" y="89049"/>
                    </a:lnTo>
                    <a:close/>
                    <a:moveTo>
                      <a:pt x="314515" y="0"/>
                    </a:moveTo>
                    <a:lnTo>
                      <a:pt x="445338" y="89047"/>
                    </a:lnTo>
                    <a:lnTo>
                      <a:pt x="408426" y="163095"/>
                    </a:lnTo>
                    <a:lnTo>
                      <a:pt x="416186" y="168324"/>
                    </a:lnTo>
                    <a:lnTo>
                      <a:pt x="182062" y="515757"/>
                    </a:lnTo>
                    <a:cubicBezTo>
                      <a:pt x="151347" y="561337"/>
                      <a:pt x="89497" y="573388"/>
                      <a:pt x="43916" y="542672"/>
                    </a:cubicBezTo>
                    <a:cubicBezTo>
                      <a:pt x="-1665" y="511958"/>
                      <a:pt x="-13716" y="450107"/>
                      <a:pt x="17000" y="404526"/>
                    </a:cubicBezTo>
                    <a:lnTo>
                      <a:pt x="251124" y="57094"/>
                    </a:lnTo>
                    <a:lnTo>
                      <a:pt x="258597" y="62130"/>
                    </a:ln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05" name="グループ化 604"/>
            <p:cNvGrpSpPr/>
            <p:nvPr/>
          </p:nvGrpSpPr>
          <p:grpSpPr>
            <a:xfrm>
              <a:off x="-410214" y="2168787"/>
              <a:ext cx="792247" cy="550423"/>
              <a:chOff x="-410214" y="2168787"/>
              <a:chExt cx="792247" cy="550423"/>
            </a:xfrm>
          </p:grpSpPr>
          <p:sp>
            <p:nvSpPr>
              <p:cNvPr id="606" name="台形 605"/>
              <p:cNvSpPr/>
              <p:nvPr/>
            </p:nvSpPr>
            <p:spPr>
              <a:xfrm rot="2054507">
                <a:off x="-237282" y="2168787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07" name="片側の 2 つの角を丸めた四角形 43"/>
              <p:cNvSpPr/>
              <p:nvPr/>
            </p:nvSpPr>
            <p:spPr>
              <a:xfrm rot="12838486">
                <a:off x="-410214" y="2200732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08" name="台形 607"/>
              <p:cNvSpPr/>
              <p:nvPr/>
            </p:nvSpPr>
            <p:spPr>
              <a:xfrm rot="19545493" flipH="1">
                <a:off x="25685" y="2168789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09" name="片側の 2 つの角を丸めた四角形 43"/>
              <p:cNvSpPr/>
              <p:nvPr/>
            </p:nvSpPr>
            <p:spPr>
              <a:xfrm rot="8761514" flipH="1">
                <a:off x="182991" y="2200734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640" name="グループ化 639"/>
          <p:cNvGrpSpPr/>
          <p:nvPr/>
        </p:nvGrpSpPr>
        <p:grpSpPr>
          <a:xfrm>
            <a:off x="2745584" y="2963834"/>
            <a:ext cx="792247" cy="1376298"/>
            <a:chOff x="689923" y="1403441"/>
            <a:chExt cx="792247" cy="1376298"/>
          </a:xfrm>
        </p:grpSpPr>
        <p:grpSp>
          <p:nvGrpSpPr>
            <p:cNvPr id="641" name="グループ化 640"/>
            <p:cNvGrpSpPr/>
            <p:nvPr/>
          </p:nvGrpSpPr>
          <p:grpSpPr>
            <a:xfrm>
              <a:off x="734524" y="1403441"/>
              <a:ext cx="719603" cy="1376298"/>
              <a:chOff x="703823" y="4649208"/>
              <a:chExt cx="719603" cy="1376298"/>
            </a:xfrm>
          </p:grpSpPr>
          <p:grpSp>
            <p:nvGrpSpPr>
              <p:cNvPr id="653" name="グループ化 652"/>
              <p:cNvGrpSpPr/>
              <p:nvPr/>
            </p:nvGrpSpPr>
            <p:grpSpPr>
              <a:xfrm>
                <a:off x="703823" y="4649208"/>
                <a:ext cx="719603" cy="915060"/>
                <a:chOff x="703823" y="4649208"/>
                <a:chExt cx="719603" cy="915060"/>
              </a:xfrm>
            </p:grpSpPr>
            <p:sp>
              <p:nvSpPr>
                <p:cNvPr id="662" name="片側の 2 つの角を丸めた四角形 1253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63" name="グループ化 662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676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7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8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9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664" name="グループ化 663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674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5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65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66" name="グループ化 665"/>
                <p:cNvGrpSpPr/>
                <p:nvPr/>
              </p:nvGrpSpPr>
              <p:grpSpPr>
                <a:xfrm>
                  <a:off x="829639" y="4897338"/>
                  <a:ext cx="467970" cy="182017"/>
                  <a:chOff x="829336" y="4897338"/>
                  <a:chExt cx="467970" cy="182017"/>
                </a:xfrm>
              </p:grpSpPr>
              <p:sp>
                <p:nvSpPr>
                  <p:cNvPr id="670" name="円/楕円 847"/>
                  <p:cNvSpPr/>
                  <p:nvPr/>
                </p:nvSpPr>
                <p:spPr>
                  <a:xfrm>
                    <a:off x="873969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1" name="円/楕円 848"/>
                  <p:cNvSpPr/>
                  <p:nvPr/>
                </p:nvSpPr>
                <p:spPr>
                  <a:xfrm>
                    <a:off x="1193057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2" name="フローチャート: 端子 685"/>
                  <p:cNvSpPr/>
                  <p:nvPr/>
                </p:nvSpPr>
                <p:spPr>
                  <a:xfrm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73" name="フローチャート: 端子 686"/>
                  <p:cNvSpPr/>
                  <p:nvPr/>
                </p:nvSpPr>
                <p:spPr>
                  <a:xfrm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67" name="台形 666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68" name="フリーフォーム 1267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69" name="円/楕円 4"/>
                <p:cNvSpPr/>
                <p:nvPr/>
              </p:nvSpPr>
              <p:spPr>
                <a:xfrm>
                  <a:off x="966157" y="5301497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654" name="グループ化 653"/>
              <p:cNvGrpSpPr/>
              <p:nvPr/>
            </p:nvGrpSpPr>
            <p:grpSpPr>
              <a:xfrm>
                <a:off x="761191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655" name="片側の 2 つの角を丸めた四角形 1422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56" name="グループ化 655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660" name="台形 65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61" name="台形 66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657" name="グループ化 656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658" name="直角三角形 65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59" name="直角三角形 65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642" name="グループ化 641"/>
            <p:cNvGrpSpPr/>
            <p:nvPr/>
          </p:nvGrpSpPr>
          <p:grpSpPr>
            <a:xfrm>
              <a:off x="700484" y="1830470"/>
              <a:ext cx="771128" cy="847956"/>
              <a:chOff x="-399653" y="1830470"/>
              <a:chExt cx="771128" cy="847956"/>
            </a:xfrm>
          </p:grpSpPr>
          <p:sp>
            <p:nvSpPr>
              <p:cNvPr id="648" name="フリーフォーム 39"/>
              <p:cNvSpPr/>
              <p:nvPr/>
            </p:nvSpPr>
            <p:spPr>
              <a:xfrm rot="1280150">
                <a:off x="-243404" y="1830470"/>
                <a:ext cx="311334" cy="37599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49" name="グループ化 648"/>
              <p:cNvGrpSpPr/>
              <p:nvPr/>
            </p:nvGrpSpPr>
            <p:grpSpPr>
              <a:xfrm>
                <a:off x="-109133" y="1830472"/>
                <a:ext cx="324355" cy="408034"/>
                <a:chOff x="-109133" y="1830472"/>
                <a:chExt cx="324355" cy="408034"/>
              </a:xfrm>
            </p:grpSpPr>
            <p:sp>
              <p:nvSpPr>
                <p:cNvPr id="651" name="フリーフォーム 39"/>
                <p:cNvSpPr/>
                <p:nvPr/>
              </p:nvSpPr>
              <p:spPr>
                <a:xfrm rot="20319850" flipH="1">
                  <a:off x="-109133" y="186250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52" name="フリーフォーム 39"/>
                <p:cNvSpPr/>
                <p:nvPr/>
              </p:nvSpPr>
              <p:spPr>
                <a:xfrm rot="20319850" flipH="1">
                  <a:off x="-96112" y="1830472"/>
                  <a:ext cx="311334" cy="37599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650" name="フリーフォーム: 図形 649"/>
              <p:cNvSpPr/>
              <p:nvPr/>
            </p:nvSpPr>
            <p:spPr>
              <a:xfrm>
                <a:off x="-399653" y="2146700"/>
                <a:ext cx="771128" cy="531726"/>
              </a:xfrm>
              <a:custGeom>
                <a:avLst/>
                <a:gdLst>
                  <a:gd name="connsiteX0" fmla="*/ 656259 w 970775"/>
                  <a:gd name="connsiteY0" fmla="*/ 2 h 559674"/>
                  <a:gd name="connsiteX1" fmla="*/ 712178 w 970775"/>
                  <a:gd name="connsiteY1" fmla="*/ 62133 h 559674"/>
                  <a:gd name="connsiteX2" fmla="*/ 719652 w 970775"/>
                  <a:gd name="connsiteY2" fmla="*/ 57096 h 559674"/>
                  <a:gd name="connsiteX3" fmla="*/ 953776 w 970775"/>
                  <a:gd name="connsiteY3" fmla="*/ 404528 h 559674"/>
                  <a:gd name="connsiteX4" fmla="*/ 926859 w 970775"/>
                  <a:gd name="connsiteY4" fmla="*/ 542675 h 559674"/>
                  <a:gd name="connsiteX5" fmla="*/ 788714 w 970775"/>
                  <a:gd name="connsiteY5" fmla="*/ 515759 h 559674"/>
                  <a:gd name="connsiteX6" fmla="*/ 554590 w 970775"/>
                  <a:gd name="connsiteY6" fmla="*/ 168326 h 559674"/>
                  <a:gd name="connsiteX7" fmla="*/ 562349 w 970775"/>
                  <a:gd name="connsiteY7" fmla="*/ 163098 h 559674"/>
                  <a:gd name="connsiteX8" fmla="*/ 525437 w 970775"/>
                  <a:gd name="connsiteY8" fmla="*/ 89049 h 559674"/>
                  <a:gd name="connsiteX9" fmla="*/ 314515 w 970775"/>
                  <a:gd name="connsiteY9" fmla="*/ 0 h 559674"/>
                  <a:gd name="connsiteX10" fmla="*/ 445338 w 970775"/>
                  <a:gd name="connsiteY10" fmla="*/ 89047 h 559674"/>
                  <a:gd name="connsiteX11" fmla="*/ 408426 w 970775"/>
                  <a:gd name="connsiteY11" fmla="*/ 163095 h 559674"/>
                  <a:gd name="connsiteX12" fmla="*/ 416186 w 970775"/>
                  <a:gd name="connsiteY12" fmla="*/ 168324 h 559674"/>
                  <a:gd name="connsiteX13" fmla="*/ 182062 w 970775"/>
                  <a:gd name="connsiteY13" fmla="*/ 515757 h 559674"/>
                  <a:gd name="connsiteX14" fmla="*/ 43916 w 970775"/>
                  <a:gd name="connsiteY14" fmla="*/ 542672 h 559674"/>
                  <a:gd name="connsiteX15" fmla="*/ 17000 w 970775"/>
                  <a:gd name="connsiteY15" fmla="*/ 404526 h 559674"/>
                  <a:gd name="connsiteX16" fmla="*/ 251124 w 970775"/>
                  <a:gd name="connsiteY16" fmla="*/ 57094 h 559674"/>
                  <a:gd name="connsiteX17" fmla="*/ 258597 w 970775"/>
                  <a:gd name="connsiteY17" fmla="*/ 62130 h 559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970775" h="559674">
                    <a:moveTo>
                      <a:pt x="656259" y="2"/>
                    </a:moveTo>
                    <a:lnTo>
                      <a:pt x="712178" y="62133"/>
                    </a:lnTo>
                    <a:lnTo>
                      <a:pt x="719652" y="57096"/>
                    </a:lnTo>
                    <a:lnTo>
                      <a:pt x="953776" y="404528"/>
                    </a:lnTo>
                    <a:cubicBezTo>
                      <a:pt x="984491" y="450109"/>
                      <a:pt x="972440" y="511960"/>
                      <a:pt x="926859" y="542675"/>
                    </a:cubicBezTo>
                    <a:cubicBezTo>
                      <a:pt x="881279" y="573390"/>
                      <a:pt x="819429" y="561339"/>
                      <a:pt x="788714" y="515759"/>
                    </a:cubicBezTo>
                    <a:lnTo>
                      <a:pt x="554590" y="168326"/>
                    </a:lnTo>
                    <a:lnTo>
                      <a:pt x="562349" y="163098"/>
                    </a:lnTo>
                    <a:lnTo>
                      <a:pt x="525437" y="89049"/>
                    </a:lnTo>
                    <a:close/>
                    <a:moveTo>
                      <a:pt x="314515" y="0"/>
                    </a:moveTo>
                    <a:lnTo>
                      <a:pt x="445338" y="89047"/>
                    </a:lnTo>
                    <a:lnTo>
                      <a:pt x="408426" y="163095"/>
                    </a:lnTo>
                    <a:lnTo>
                      <a:pt x="416186" y="168324"/>
                    </a:lnTo>
                    <a:lnTo>
                      <a:pt x="182062" y="515757"/>
                    </a:lnTo>
                    <a:cubicBezTo>
                      <a:pt x="151347" y="561337"/>
                      <a:pt x="89497" y="573388"/>
                      <a:pt x="43916" y="542672"/>
                    </a:cubicBezTo>
                    <a:cubicBezTo>
                      <a:pt x="-1665" y="511958"/>
                      <a:pt x="-13716" y="450107"/>
                      <a:pt x="17000" y="404526"/>
                    </a:cubicBezTo>
                    <a:lnTo>
                      <a:pt x="251124" y="57094"/>
                    </a:lnTo>
                    <a:lnTo>
                      <a:pt x="258597" y="62130"/>
                    </a:ln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43" name="グループ化 642"/>
            <p:cNvGrpSpPr/>
            <p:nvPr/>
          </p:nvGrpSpPr>
          <p:grpSpPr>
            <a:xfrm>
              <a:off x="689923" y="2168787"/>
              <a:ext cx="792247" cy="550423"/>
              <a:chOff x="-410214" y="2168787"/>
              <a:chExt cx="792247" cy="550423"/>
            </a:xfrm>
          </p:grpSpPr>
          <p:sp>
            <p:nvSpPr>
              <p:cNvPr id="644" name="台形 643"/>
              <p:cNvSpPr/>
              <p:nvPr/>
            </p:nvSpPr>
            <p:spPr>
              <a:xfrm rot="2054507">
                <a:off x="-237282" y="2168787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5" name="片側の 2 つの角を丸めた四角形 43"/>
              <p:cNvSpPr/>
              <p:nvPr/>
            </p:nvSpPr>
            <p:spPr>
              <a:xfrm rot="12838486">
                <a:off x="-410214" y="2200732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6" name="台形 645"/>
              <p:cNvSpPr/>
              <p:nvPr/>
            </p:nvSpPr>
            <p:spPr>
              <a:xfrm rot="19545493" flipH="1">
                <a:off x="25685" y="2168789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47" name="片側の 2 つの角を丸めた四角形 43"/>
              <p:cNvSpPr/>
              <p:nvPr/>
            </p:nvSpPr>
            <p:spPr>
              <a:xfrm rot="8761514" flipH="1">
                <a:off x="182991" y="2200734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680" name="グループ化 679"/>
          <p:cNvGrpSpPr/>
          <p:nvPr/>
        </p:nvGrpSpPr>
        <p:grpSpPr>
          <a:xfrm>
            <a:off x="4603275" y="3042658"/>
            <a:ext cx="792247" cy="1297474"/>
            <a:chOff x="1837685" y="1482265"/>
            <a:chExt cx="792247" cy="1297474"/>
          </a:xfrm>
        </p:grpSpPr>
        <p:grpSp>
          <p:nvGrpSpPr>
            <p:cNvPr id="681" name="グループ化 680"/>
            <p:cNvGrpSpPr/>
            <p:nvPr/>
          </p:nvGrpSpPr>
          <p:grpSpPr>
            <a:xfrm>
              <a:off x="1867999" y="1482265"/>
              <a:ext cx="719604" cy="1297474"/>
              <a:chOff x="1837298" y="4728032"/>
              <a:chExt cx="719604" cy="1297474"/>
            </a:xfrm>
          </p:grpSpPr>
          <p:grpSp>
            <p:nvGrpSpPr>
              <p:cNvPr id="693" name="グループ化 692"/>
              <p:cNvGrpSpPr/>
              <p:nvPr/>
            </p:nvGrpSpPr>
            <p:grpSpPr>
              <a:xfrm>
                <a:off x="1837298" y="4728032"/>
                <a:ext cx="719604" cy="870861"/>
                <a:chOff x="1837298" y="4693407"/>
                <a:chExt cx="719604" cy="870861"/>
              </a:xfrm>
            </p:grpSpPr>
            <p:sp>
              <p:nvSpPr>
                <p:cNvPr id="702" name="片側の 2 つの角を丸めた四角形 1154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03" name="グループ化 702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704" name="星 24 1237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05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06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07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08" name="弦 707"/>
                  <p:cNvSpPr/>
                  <p:nvPr/>
                </p:nvSpPr>
                <p:spPr>
                  <a:xfrm>
                    <a:off x="1956346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09" name="弦 708"/>
                  <p:cNvSpPr/>
                  <p:nvPr/>
                </p:nvSpPr>
                <p:spPr>
                  <a:xfrm>
                    <a:off x="2016703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0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1" name="弦 710"/>
                  <p:cNvSpPr/>
                  <p:nvPr/>
                </p:nvSpPr>
                <p:spPr>
                  <a:xfrm flipH="1">
                    <a:off x="2239750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2" name="弦 711"/>
                  <p:cNvSpPr/>
                  <p:nvPr/>
                </p:nvSpPr>
                <p:spPr>
                  <a:xfrm flipH="1">
                    <a:off x="2259196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3" name="フローチャート: 手操作入力 680"/>
                  <p:cNvSpPr/>
                  <p:nvPr/>
                </p:nvSpPr>
                <p:spPr>
                  <a:xfrm rot="10800000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4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5" name="円/楕円 4"/>
                  <p:cNvSpPr/>
                  <p:nvPr/>
                </p:nvSpPr>
                <p:spPr>
                  <a:xfrm>
                    <a:off x="2105065" y="5301497"/>
                    <a:ext cx="194934" cy="3681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694" name="グループ化 693"/>
              <p:cNvGrpSpPr/>
              <p:nvPr/>
            </p:nvGrpSpPr>
            <p:grpSpPr>
              <a:xfrm>
                <a:off x="1898480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695" name="片側の 2 つの角を丸めた四角形 1430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96" name="グループ化 695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700" name="台形 69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01" name="台形 70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697" name="グループ化 696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698" name="直角三角形 69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99" name="直角三角形 69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682" name="グループ化 681"/>
            <p:cNvGrpSpPr/>
            <p:nvPr/>
          </p:nvGrpSpPr>
          <p:grpSpPr>
            <a:xfrm>
              <a:off x="1848246" y="1830470"/>
              <a:ext cx="771128" cy="847956"/>
              <a:chOff x="-399653" y="1830470"/>
              <a:chExt cx="771128" cy="847956"/>
            </a:xfrm>
          </p:grpSpPr>
          <p:sp>
            <p:nvSpPr>
              <p:cNvPr id="688" name="フリーフォーム 39"/>
              <p:cNvSpPr/>
              <p:nvPr/>
            </p:nvSpPr>
            <p:spPr>
              <a:xfrm rot="1280150">
                <a:off x="-243404" y="1830470"/>
                <a:ext cx="311334" cy="37599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689" name="グループ化 688"/>
              <p:cNvGrpSpPr/>
              <p:nvPr/>
            </p:nvGrpSpPr>
            <p:grpSpPr>
              <a:xfrm>
                <a:off x="-109133" y="1830472"/>
                <a:ext cx="324355" cy="408034"/>
                <a:chOff x="-109133" y="1830472"/>
                <a:chExt cx="324355" cy="408034"/>
              </a:xfrm>
            </p:grpSpPr>
            <p:sp>
              <p:nvSpPr>
                <p:cNvPr id="691" name="フリーフォーム 39"/>
                <p:cNvSpPr/>
                <p:nvPr/>
              </p:nvSpPr>
              <p:spPr>
                <a:xfrm rot="20319850" flipH="1">
                  <a:off x="-109133" y="186250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2" name="フリーフォーム 39"/>
                <p:cNvSpPr/>
                <p:nvPr/>
              </p:nvSpPr>
              <p:spPr>
                <a:xfrm rot="20319850" flipH="1">
                  <a:off x="-96112" y="1830472"/>
                  <a:ext cx="311334" cy="37599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690" name="フリーフォーム: 図形 689"/>
              <p:cNvSpPr/>
              <p:nvPr/>
            </p:nvSpPr>
            <p:spPr>
              <a:xfrm>
                <a:off x="-399653" y="2146700"/>
                <a:ext cx="771128" cy="531726"/>
              </a:xfrm>
              <a:custGeom>
                <a:avLst/>
                <a:gdLst>
                  <a:gd name="connsiteX0" fmla="*/ 656259 w 970775"/>
                  <a:gd name="connsiteY0" fmla="*/ 2 h 559674"/>
                  <a:gd name="connsiteX1" fmla="*/ 712178 w 970775"/>
                  <a:gd name="connsiteY1" fmla="*/ 62133 h 559674"/>
                  <a:gd name="connsiteX2" fmla="*/ 719652 w 970775"/>
                  <a:gd name="connsiteY2" fmla="*/ 57096 h 559674"/>
                  <a:gd name="connsiteX3" fmla="*/ 953776 w 970775"/>
                  <a:gd name="connsiteY3" fmla="*/ 404528 h 559674"/>
                  <a:gd name="connsiteX4" fmla="*/ 926859 w 970775"/>
                  <a:gd name="connsiteY4" fmla="*/ 542675 h 559674"/>
                  <a:gd name="connsiteX5" fmla="*/ 788714 w 970775"/>
                  <a:gd name="connsiteY5" fmla="*/ 515759 h 559674"/>
                  <a:gd name="connsiteX6" fmla="*/ 554590 w 970775"/>
                  <a:gd name="connsiteY6" fmla="*/ 168326 h 559674"/>
                  <a:gd name="connsiteX7" fmla="*/ 562349 w 970775"/>
                  <a:gd name="connsiteY7" fmla="*/ 163098 h 559674"/>
                  <a:gd name="connsiteX8" fmla="*/ 525437 w 970775"/>
                  <a:gd name="connsiteY8" fmla="*/ 89049 h 559674"/>
                  <a:gd name="connsiteX9" fmla="*/ 314515 w 970775"/>
                  <a:gd name="connsiteY9" fmla="*/ 0 h 559674"/>
                  <a:gd name="connsiteX10" fmla="*/ 445338 w 970775"/>
                  <a:gd name="connsiteY10" fmla="*/ 89047 h 559674"/>
                  <a:gd name="connsiteX11" fmla="*/ 408426 w 970775"/>
                  <a:gd name="connsiteY11" fmla="*/ 163095 h 559674"/>
                  <a:gd name="connsiteX12" fmla="*/ 416186 w 970775"/>
                  <a:gd name="connsiteY12" fmla="*/ 168324 h 559674"/>
                  <a:gd name="connsiteX13" fmla="*/ 182062 w 970775"/>
                  <a:gd name="connsiteY13" fmla="*/ 515757 h 559674"/>
                  <a:gd name="connsiteX14" fmla="*/ 43916 w 970775"/>
                  <a:gd name="connsiteY14" fmla="*/ 542672 h 559674"/>
                  <a:gd name="connsiteX15" fmla="*/ 17000 w 970775"/>
                  <a:gd name="connsiteY15" fmla="*/ 404526 h 559674"/>
                  <a:gd name="connsiteX16" fmla="*/ 251124 w 970775"/>
                  <a:gd name="connsiteY16" fmla="*/ 57094 h 559674"/>
                  <a:gd name="connsiteX17" fmla="*/ 258597 w 970775"/>
                  <a:gd name="connsiteY17" fmla="*/ 62130 h 559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970775" h="559674">
                    <a:moveTo>
                      <a:pt x="656259" y="2"/>
                    </a:moveTo>
                    <a:lnTo>
                      <a:pt x="712178" y="62133"/>
                    </a:lnTo>
                    <a:lnTo>
                      <a:pt x="719652" y="57096"/>
                    </a:lnTo>
                    <a:lnTo>
                      <a:pt x="953776" y="404528"/>
                    </a:lnTo>
                    <a:cubicBezTo>
                      <a:pt x="984491" y="450109"/>
                      <a:pt x="972440" y="511960"/>
                      <a:pt x="926859" y="542675"/>
                    </a:cubicBezTo>
                    <a:cubicBezTo>
                      <a:pt x="881279" y="573390"/>
                      <a:pt x="819429" y="561339"/>
                      <a:pt x="788714" y="515759"/>
                    </a:cubicBezTo>
                    <a:lnTo>
                      <a:pt x="554590" y="168326"/>
                    </a:lnTo>
                    <a:lnTo>
                      <a:pt x="562349" y="163098"/>
                    </a:lnTo>
                    <a:lnTo>
                      <a:pt x="525437" y="89049"/>
                    </a:lnTo>
                    <a:close/>
                    <a:moveTo>
                      <a:pt x="314515" y="0"/>
                    </a:moveTo>
                    <a:lnTo>
                      <a:pt x="445338" y="89047"/>
                    </a:lnTo>
                    <a:lnTo>
                      <a:pt x="408426" y="163095"/>
                    </a:lnTo>
                    <a:lnTo>
                      <a:pt x="416186" y="168324"/>
                    </a:lnTo>
                    <a:lnTo>
                      <a:pt x="182062" y="515757"/>
                    </a:lnTo>
                    <a:cubicBezTo>
                      <a:pt x="151347" y="561337"/>
                      <a:pt x="89497" y="573388"/>
                      <a:pt x="43916" y="542672"/>
                    </a:cubicBezTo>
                    <a:cubicBezTo>
                      <a:pt x="-1665" y="511958"/>
                      <a:pt x="-13716" y="450107"/>
                      <a:pt x="17000" y="404526"/>
                    </a:cubicBezTo>
                    <a:lnTo>
                      <a:pt x="251124" y="57094"/>
                    </a:lnTo>
                    <a:lnTo>
                      <a:pt x="258597" y="62130"/>
                    </a:ln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683" name="グループ化 682"/>
            <p:cNvGrpSpPr/>
            <p:nvPr/>
          </p:nvGrpSpPr>
          <p:grpSpPr>
            <a:xfrm>
              <a:off x="1837685" y="2168787"/>
              <a:ext cx="792247" cy="550423"/>
              <a:chOff x="-410214" y="2168787"/>
              <a:chExt cx="792247" cy="550423"/>
            </a:xfrm>
          </p:grpSpPr>
          <p:sp>
            <p:nvSpPr>
              <p:cNvPr id="684" name="台形 683"/>
              <p:cNvSpPr/>
              <p:nvPr/>
            </p:nvSpPr>
            <p:spPr>
              <a:xfrm rot="2054507">
                <a:off x="-237282" y="2168787"/>
                <a:ext cx="183415" cy="92495"/>
              </a:xfrm>
              <a:prstGeom prst="trapezoid">
                <a:avLst>
                  <a:gd name="adj" fmla="val 13602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85" name="片側の 2 つの角を丸めた四角形 43"/>
              <p:cNvSpPr/>
              <p:nvPr/>
            </p:nvSpPr>
            <p:spPr>
              <a:xfrm rot="12838486">
                <a:off x="-410214" y="2200732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86" name="台形 685"/>
              <p:cNvSpPr/>
              <p:nvPr/>
            </p:nvSpPr>
            <p:spPr>
              <a:xfrm rot="19545493" flipH="1">
                <a:off x="25685" y="2168789"/>
                <a:ext cx="183415" cy="92495"/>
              </a:xfrm>
              <a:prstGeom prst="trapezoid">
                <a:avLst>
                  <a:gd name="adj" fmla="val 13602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687" name="片側の 2 つの角を丸めた四角形 43"/>
              <p:cNvSpPr/>
              <p:nvPr/>
            </p:nvSpPr>
            <p:spPr>
              <a:xfrm rot="8761514" flipH="1">
                <a:off x="182991" y="2200734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716" name="グループ化 715"/>
          <p:cNvGrpSpPr/>
          <p:nvPr/>
        </p:nvGrpSpPr>
        <p:grpSpPr>
          <a:xfrm>
            <a:off x="6460966" y="2985797"/>
            <a:ext cx="792247" cy="1354335"/>
            <a:chOff x="2956873" y="1425404"/>
            <a:chExt cx="792247" cy="1354335"/>
          </a:xfrm>
        </p:grpSpPr>
        <p:grpSp>
          <p:nvGrpSpPr>
            <p:cNvPr id="717" name="グループ化 716"/>
            <p:cNvGrpSpPr/>
            <p:nvPr/>
          </p:nvGrpSpPr>
          <p:grpSpPr>
            <a:xfrm>
              <a:off x="2984924" y="1425404"/>
              <a:ext cx="719603" cy="1354335"/>
              <a:chOff x="2984924" y="4671171"/>
              <a:chExt cx="719603" cy="1354335"/>
            </a:xfrm>
          </p:grpSpPr>
          <p:grpSp>
            <p:nvGrpSpPr>
              <p:cNvPr id="729" name="グループ化 728"/>
              <p:cNvGrpSpPr/>
              <p:nvPr/>
            </p:nvGrpSpPr>
            <p:grpSpPr>
              <a:xfrm>
                <a:off x="2984924" y="4671171"/>
                <a:ext cx="719603" cy="893097"/>
                <a:chOff x="2984924" y="4671171"/>
                <a:chExt cx="719603" cy="893097"/>
              </a:xfrm>
            </p:grpSpPr>
            <p:sp>
              <p:nvSpPr>
                <p:cNvPr id="738" name="片側の 2 つの角を丸めた四角形 1153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39" name="フリーフォーム 1222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40" name="グループ化 739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752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3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41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2" name="フリーフォーム 1228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43" name="グループ化 742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746" name="角丸四角形 1229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7" name="円/楕円 785"/>
                  <p:cNvSpPr/>
                  <p:nvPr/>
                </p:nvSpPr>
                <p:spPr>
                  <a:xfrm>
                    <a:off x="3140575" y="5035090"/>
                    <a:ext cx="68225" cy="6822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8" name="角丸四角形 1231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49" name="円/楕円 787"/>
                  <p:cNvSpPr/>
                  <p:nvPr/>
                </p:nvSpPr>
                <p:spPr>
                  <a:xfrm>
                    <a:off x="3464425" y="5035090"/>
                    <a:ext cx="68225" cy="6822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0" name="月 749"/>
                  <p:cNvSpPr/>
                  <p:nvPr/>
                </p:nvSpPr>
                <p:spPr>
                  <a:xfrm rot="162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1" name="月 750"/>
                  <p:cNvSpPr/>
                  <p:nvPr/>
                </p:nvSpPr>
                <p:spPr>
                  <a:xfrm rot="162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44" name="月 743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45" name="円/楕円 4"/>
                <p:cNvSpPr/>
                <p:nvPr/>
              </p:nvSpPr>
              <p:spPr>
                <a:xfrm>
                  <a:off x="3247258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30" name="グループ化 729"/>
              <p:cNvGrpSpPr/>
              <p:nvPr/>
            </p:nvGrpSpPr>
            <p:grpSpPr>
              <a:xfrm>
                <a:off x="3042292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731" name="片側の 2 つの角を丸めた四角形 1438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32" name="グループ化 731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736" name="台形 735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37" name="台形 736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33" name="グループ化 732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734" name="直角三角形 733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35" name="直角三角形 734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718" name="グループ化 717"/>
            <p:cNvGrpSpPr/>
            <p:nvPr/>
          </p:nvGrpSpPr>
          <p:grpSpPr>
            <a:xfrm>
              <a:off x="2967434" y="1830470"/>
              <a:ext cx="771128" cy="847956"/>
              <a:chOff x="-399653" y="1830470"/>
              <a:chExt cx="771128" cy="847956"/>
            </a:xfrm>
          </p:grpSpPr>
          <p:sp>
            <p:nvSpPr>
              <p:cNvPr id="724" name="フリーフォーム 39"/>
              <p:cNvSpPr/>
              <p:nvPr/>
            </p:nvSpPr>
            <p:spPr>
              <a:xfrm rot="1280150">
                <a:off x="-243404" y="1830470"/>
                <a:ext cx="311334" cy="37599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25" name="グループ化 724"/>
              <p:cNvGrpSpPr/>
              <p:nvPr/>
            </p:nvGrpSpPr>
            <p:grpSpPr>
              <a:xfrm>
                <a:off x="-109133" y="1830472"/>
                <a:ext cx="324355" cy="408034"/>
                <a:chOff x="-109133" y="1830472"/>
                <a:chExt cx="324355" cy="408034"/>
              </a:xfrm>
            </p:grpSpPr>
            <p:sp>
              <p:nvSpPr>
                <p:cNvPr id="727" name="フリーフォーム 39"/>
                <p:cNvSpPr/>
                <p:nvPr/>
              </p:nvSpPr>
              <p:spPr>
                <a:xfrm rot="20319850" flipH="1">
                  <a:off x="-109133" y="186250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28" name="フリーフォーム 39"/>
                <p:cNvSpPr/>
                <p:nvPr/>
              </p:nvSpPr>
              <p:spPr>
                <a:xfrm rot="20319850" flipH="1">
                  <a:off x="-96112" y="1830472"/>
                  <a:ext cx="311334" cy="37599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726" name="フリーフォーム: 図形 725"/>
              <p:cNvSpPr/>
              <p:nvPr/>
            </p:nvSpPr>
            <p:spPr>
              <a:xfrm>
                <a:off x="-399653" y="2146700"/>
                <a:ext cx="771128" cy="531726"/>
              </a:xfrm>
              <a:custGeom>
                <a:avLst/>
                <a:gdLst>
                  <a:gd name="connsiteX0" fmla="*/ 656259 w 970775"/>
                  <a:gd name="connsiteY0" fmla="*/ 2 h 559674"/>
                  <a:gd name="connsiteX1" fmla="*/ 712178 w 970775"/>
                  <a:gd name="connsiteY1" fmla="*/ 62133 h 559674"/>
                  <a:gd name="connsiteX2" fmla="*/ 719652 w 970775"/>
                  <a:gd name="connsiteY2" fmla="*/ 57096 h 559674"/>
                  <a:gd name="connsiteX3" fmla="*/ 953776 w 970775"/>
                  <a:gd name="connsiteY3" fmla="*/ 404528 h 559674"/>
                  <a:gd name="connsiteX4" fmla="*/ 926859 w 970775"/>
                  <a:gd name="connsiteY4" fmla="*/ 542675 h 559674"/>
                  <a:gd name="connsiteX5" fmla="*/ 788714 w 970775"/>
                  <a:gd name="connsiteY5" fmla="*/ 515759 h 559674"/>
                  <a:gd name="connsiteX6" fmla="*/ 554590 w 970775"/>
                  <a:gd name="connsiteY6" fmla="*/ 168326 h 559674"/>
                  <a:gd name="connsiteX7" fmla="*/ 562349 w 970775"/>
                  <a:gd name="connsiteY7" fmla="*/ 163098 h 559674"/>
                  <a:gd name="connsiteX8" fmla="*/ 525437 w 970775"/>
                  <a:gd name="connsiteY8" fmla="*/ 89049 h 559674"/>
                  <a:gd name="connsiteX9" fmla="*/ 314515 w 970775"/>
                  <a:gd name="connsiteY9" fmla="*/ 0 h 559674"/>
                  <a:gd name="connsiteX10" fmla="*/ 445338 w 970775"/>
                  <a:gd name="connsiteY10" fmla="*/ 89047 h 559674"/>
                  <a:gd name="connsiteX11" fmla="*/ 408426 w 970775"/>
                  <a:gd name="connsiteY11" fmla="*/ 163095 h 559674"/>
                  <a:gd name="connsiteX12" fmla="*/ 416186 w 970775"/>
                  <a:gd name="connsiteY12" fmla="*/ 168324 h 559674"/>
                  <a:gd name="connsiteX13" fmla="*/ 182062 w 970775"/>
                  <a:gd name="connsiteY13" fmla="*/ 515757 h 559674"/>
                  <a:gd name="connsiteX14" fmla="*/ 43916 w 970775"/>
                  <a:gd name="connsiteY14" fmla="*/ 542672 h 559674"/>
                  <a:gd name="connsiteX15" fmla="*/ 17000 w 970775"/>
                  <a:gd name="connsiteY15" fmla="*/ 404526 h 559674"/>
                  <a:gd name="connsiteX16" fmla="*/ 251124 w 970775"/>
                  <a:gd name="connsiteY16" fmla="*/ 57094 h 559674"/>
                  <a:gd name="connsiteX17" fmla="*/ 258597 w 970775"/>
                  <a:gd name="connsiteY17" fmla="*/ 62130 h 559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970775" h="559674">
                    <a:moveTo>
                      <a:pt x="656259" y="2"/>
                    </a:moveTo>
                    <a:lnTo>
                      <a:pt x="712178" y="62133"/>
                    </a:lnTo>
                    <a:lnTo>
                      <a:pt x="719652" y="57096"/>
                    </a:lnTo>
                    <a:lnTo>
                      <a:pt x="953776" y="404528"/>
                    </a:lnTo>
                    <a:cubicBezTo>
                      <a:pt x="984491" y="450109"/>
                      <a:pt x="972440" y="511960"/>
                      <a:pt x="926859" y="542675"/>
                    </a:cubicBezTo>
                    <a:cubicBezTo>
                      <a:pt x="881279" y="573390"/>
                      <a:pt x="819429" y="561339"/>
                      <a:pt x="788714" y="515759"/>
                    </a:cubicBezTo>
                    <a:lnTo>
                      <a:pt x="554590" y="168326"/>
                    </a:lnTo>
                    <a:lnTo>
                      <a:pt x="562349" y="163098"/>
                    </a:lnTo>
                    <a:lnTo>
                      <a:pt x="525437" y="89049"/>
                    </a:lnTo>
                    <a:close/>
                    <a:moveTo>
                      <a:pt x="314515" y="0"/>
                    </a:moveTo>
                    <a:lnTo>
                      <a:pt x="445338" y="89047"/>
                    </a:lnTo>
                    <a:lnTo>
                      <a:pt x="408426" y="163095"/>
                    </a:lnTo>
                    <a:lnTo>
                      <a:pt x="416186" y="168324"/>
                    </a:lnTo>
                    <a:lnTo>
                      <a:pt x="182062" y="515757"/>
                    </a:lnTo>
                    <a:cubicBezTo>
                      <a:pt x="151347" y="561337"/>
                      <a:pt x="89497" y="573388"/>
                      <a:pt x="43916" y="542672"/>
                    </a:cubicBezTo>
                    <a:cubicBezTo>
                      <a:pt x="-1665" y="511958"/>
                      <a:pt x="-13716" y="450107"/>
                      <a:pt x="17000" y="404526"/>
                    </a:cubicBezTo>
                    <a:lnTo>
                      <a:pt x="251124" y="57094"/>
                    </a:lnTo>
                    <a:lnTo>
                      <a:pt x="258597" y="62130"/>
                    </a:ln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19" name="グループ化 718"/>
            <p:cNvGrpSpPr/>
            <p:nvPr/>
          </p:nvGrpSpPr>
          <p:grpSpPr>
            <a:xfrm>
              <a:off x="2956873" y="2168787"/>
              <a:ext cx="792247" cy="550423"/>
              <a:chOff x="-410214" y="2168787"/>
              <a:chExt cx="792247" cy="550423"/>
            </a:xfrm>
          </p:grpSpPr>
          <p:sp>
            <p:nvSpPr>
              <p:cNvPr id="720" name="台形 719"/>
              <p:cNvSpPr/>
              <p:nvPr/>
            </p:nvSpPr>
            <p:spPr>
              <a:xfrm rot="2054507">
                <a:off x="-237282" y="2168787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1" name="片側の 2 つの角を丸めた四角形 43"/>
              <p:cNvSpPr/>
              <p:nvPr/>
            </p:nvSpPr>
            <p:spPr>
              <a:xfrm rot="12838486">
                <a:off x="-410214" y="2200732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2" name="台形 721"/>
              <p:cNvSpPr/>
              <p:nvPr/>
            </p:nvSpPr>
            <p:spPr>
              <a:xfrm rot="19545493" flipH="1">
                <a:off x="25685" y="2168789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23" name="片側の 2 つの角を丸めた四角形 43"/>
              <p:cNvSpPr/>
              <p:nvPr/>
            </p:nvSpPr>
            <p:spPr>
              <a:xfrm rot="8761514" flipH="1">
                <a:off x="182991" y="2200734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754" name="グループ化 753"/>
          <p:cNvGrpSpPr/>
          <p:nvPr/>
        </p:nvGrpSpPr>
        <p:grpSpPr>
          <a:xfrm>
            <a:off x="8318658" y="3046926"/>
            <a:ext cx="792247" cy="1293206"/>
            <a:chOff x="6697022" y="2578065"/>
            <a:chExt cx="792247" cy="1293206"/>
          </a:xfrm>
        </p:grpSpPr>
        <p:grpSp>
          <p:nvGrpSpPr>
            <p:cNvPr id="755" name="グループ化 754"/>
            <p:cNvGrpSpPr/>
            <p:nvPr/>
          </p:nvGrpSpPr>
          <p:grpSpPr>
            <a:xfrm>
              <a:off x="6724750" y="2578065"/>
              <a:ext cx="719603" cy="1293206"/>
              <a:chOff x="4108550" y="4732300"/>
              <a:chExt cx="719603" cy="1293206"/>
            </a:xfrm>
          </p:grpSpPr>
          <p:grpSp>
            <p:nvGrpSpPr>
              <p:cNvPr id="767" name="グループ化 766"/>
              <p:cNvGrpSpPr/>
              <p:nvPr/>
            </p:nvGrpSpPr>
            <p:grpSpPr>
              <a:xfrm>
                <a:off x="4108550" y="4732300"/>
                <a:ext cx="719603" cy="831968"/>
                <a:chOff x="4108550" y="4732300"/>
                <a:chExt cx="719603" cy="831968"/>
              </a:xfrm>
            </p:grpSpPr>
            <p:sp>
              <p:nvSpPr>
                <p:cNvPr id="776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77" name="片側の 2 つの角を丸めた四角形 1208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78" name="グループ化 777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787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88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79" name="角丸四角形 1211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80" name="グループ化 779"/>
                <p:cNvGrpSpPr/>
                <p:nvPr/>
              </p:nvGrpSpPr>
              <p:grpSpPr>
                <a:xfrm>
                  <a:off x="4227264" y="4959727"/>
                  <a:ext cx="482174" cy="167340"/>
                  <a:chOff x="4232627" y="4959727"/>
                  <a:chExt cx="482174" cy="167340"/>
                </a:xfrm>
              </p:grpSpPr>
              <p:sp>
                <p:nvSpPr>
                  <p:cNvPr id="783" name="フローチャート: 端子 650"/>
                  <p:cNvSpPr/>
                  <p:nvPr/>
                </p:nvSpPr>
                <p:spPr>
                  <a:xfrm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84" name="フローチャート: 端子 651"/>
                  <p:cNvSpPr/>
                  <p:nvPr/>
                </p:nvSpPr>
                <p:spPr>
                  <a:xfrm flipH="1">
                    <a:off x="4527570" y="4959727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85" name="円/楕円 757"/>
                  <p:cNvSpPr/>
                  <p:nvPr/>
                </p:nvSpPr>
                <p:spPr>
                  <a:xfrm>
                    <a:off x="4315956" y="5036444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86" name="円/楕円 758"/>
                  <p:cNvSpPr/>
                  <p:nvPr/>
                </p:nvSpPr>
                <p:spPr>
                  <a:xfrm>
                    <a:off x="4582488" y="5036444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781" name="フリーフォーム 1220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82" name="円/楕円 4"/>
                <p:cNvSpPr/>
                <p:nvPr/>
              </p:nvSpPr>
              <p:spPr>
                <a:xfrm>
                  <a:off x="4370884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68" name="グループ化 767"/>
              <p:cNvGrpSpPr/>
              <p:nvPr/>
            </p:nvGrpSpPr>
            <p:grpSpPr>
              <a:xfrm>
                <a:off x="4165918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769" name="片側の 2 つの角を丸めた四角形 1446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770" name="グループ化 769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774" name="台形 773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75" name="台形 774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771" name="グループ化 770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772" name="直角三角形 771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73" name="直角三角形 772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756" name="グループ化 755"/>
            <p:cNvGrpSpPr/>
            <p:nvPr/>
          </p:nvGrpSpPr>
          <p:grpSpPr>
            <a:xfrm>
              <a:off x="6707583" y="2922002"/>
              <a:ext cx="771128" cy="847956"/>
              <a:chOff x="-399653" y="1830470"/>
              <a:chExt cx="771128" cy="847956"/>
            </a:xfrm>
          </p:grpSpPr>
          <p:sp>
            <p:nvSpPr>
              <p:cNvPr id="762" name="フリーフォーム 39"/>
              <p:cNvSpPr/>
              <p:nvPr/>
            </p:nvSpPr>
            <p:spPr>
              <a:xfrm rot="1280150">
                <a:off x="-243404" y="1830470"/>
                <a:ext cx="311334" cy="37599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763" name="グループ化 762"/>
              <p:cNvGrpSpPr/>
              <p:nvPr/>
            </p:nvGrpSpPr>
            <p:grpSpPr>
              <a:xfrm>
                <a:off x="-109133" y="1830472"/>
                <a:ext cx="324355" cy="408034"/>
                <a:chOff x="-109133" y="1830472"/>
                <a:chExt cx="324355" cy="408034"/>
              </a:xfrm>
            </p:grpSpPr>
            <p:sp>
              <p:nvSpPr>
                <p:cNvPr id="765" name="フリーフォーム 39"/>
                <p:cNvSpPr/>
                <p:nvPr/>
              </p:nvSpPr>
              <p:spPr>
                <a:xfrm rot="20319850" flipH="1">
                  <a:off x="-109133" y="186250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66" name="フリーフォーム 39"/>
                <p:cNvSpPr/>
                <p:nvPr/>
              </p:nvSpPr>
              <p:spPr>
                <a:xfrm rot="20319850" flipH="1">
                  <a:off x="-96112" y="1830472"/>
                  <a:ext cx="311334" cy="37599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764" name="フリーフォーム: 図形 763"/>
              <p:cNvSpPr/>
              <p:nvPr/>
            </p:nvSpPr>
            <p:spPr>
              <a:xfrm>
                <a:off x="-399653" y="2146700"/>
                <a:ext cx="771128" cy="531726"/>
              </a:xfrm>
              <a:custGeom>
                <a:avLst/>
                <a:gdLst>
                  <a:gd name="connsiteX0" fmla="*/ 656259 w 970775"/>
                  <a:gd name="connsiteY0" fmla="*/ 2 h 559674"/>
                  <a:gd name="connsiteX1" fmla="*/ 712178 w 970775"/>
                  <a:gd name="connsiteY1" fmla="*/ 62133 h 559674"/>
                  <a:gd name="connsiteX2" fmla="*/ 719652 w 970775"/>
                  <a:gd name="connsiteY2" fmla="*/ 57096 h 559674"/>
                  <a:gd name="connsiteX3" fmla="*/ 953776 w 970775"/>
                  <a:gd name="connsiteY3" fmla="*/ 404528 h 559674"/>
                  <a:gd name="connsiteX4" fmla="*/ 926859 w 970775"/>
                  <a:gd name="connsiteY4" fmla="*/ 542675 h 559674"/>
                  <a:gd name="connsiteX5" fmla="*/ 788714 w 970775"/>
                  <a:gd name="connsiteY5" fmla="*/ 515759 h 559674"/>
                  <a:gd name="connsiteX6" fmla="*/ 554590 w 970775"/>
                  <a:gd name="connsiteY6" fmla="*/ 168326 h 559674"/>
                  <a:gd name="connsiteX7" fmla="*/ 562349 w 970775"/>
                  <a:gd name="connsiteY7" fmla="*/ 163098 h 559674"/>
                  <a:gd name="connsiteX8" fmla="*/ 525437 w 970775"/>
                  <a:gd name="connsiteY8" fmla="*/ 89049 h 559674"/>
                  <a:gd name="connsiteX9" fmla="*/ 314515 w 970775"/>
                  <a:gd name="connsiteY9" fmla="*/ 0 h 559674"/>
                  <a:gd name="connsiteX10" fmla="*/ 445338 w 970775"/>
                  <a:gd name="connsiteY10" fmla="*/ 89047 h 559674"/>
                  <a:gd name="connsiteX11" fmla="*/ 408426 w 970775"/>
                  <a:gd name="connsiteY11" fmla="*/ 163095 h 559674"/>
                  <a:gd name="connsiteX12" fmla="*/ 416186 w 970775"/>
                  <a:gd name="connsiteY12" fmla="*/ 168324 h 559674"/>
                  <a:gd name="connsiteX13" fmla="*/ 182062 w 970775"/>
                  <a:gd name="connsiteY13" fmla="*/ 515757 h 559674"/>
                  <a:gd name="connsiteX14" fmla="*/ 43916 w 970775"/>
                  <a:gd name="connsiteY14" fmla="*/ 542672 h 559674"/>
                  <a:gd name="connsiteX15" fmla="*/ 17000 w 970775"/>
                  <a:gd name="connsiteY15" fmla="*/ 404526 h 559674"/>
                  <a:gd name="connsiteX16" fmla="*/ 251124 w 970775"/>
                  <a:gd name="connsiteY16" fmla="*/ 57094 h 559674"/>
                  <a:gd name="connsiteX17" fmla="*/ 258597 w 970775"/>
                  <a:gd name="connsiteY17" fmla="*/ 62130 h 559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970775" h="559674">
                    <a:moveTo>
                      <a:pt x="656259" y="2"/>
                    </a:moveTo>
                    <a:lnTo>
                      <a:pt x="712178" y="62133"/>
                    </a:lnTo>
                    <a:lnTo>
                      <a:pt x="719652" y="57096"/>
                    </a:lnTo>
                    <a:lnTo>
                      <a:pt x="953776" y="404528"/>
                    </a:lnTo>
                    <a:cubicBezTo>
                      <a:pt x="984491" y="450109"/>
                      <a:pt x="972440" y="511960"/>
                      <a:pt x="926859" y="542675"/>
                    </a:cubicBezTo>
                    <a:cubicBezTo>
                      <a:pt x="881279" y="573390"/>
                      <a:pt x="819429" y="561339"/>
                      <a:pt x="788714" y="515759"/>
                    </a:cubicBezTo>
                    <a:lnTo>
                      <a:pt x="554590" y="168326"/>
                    </a:lnTo>
                    <a:lnTo>
                      <a:pt x="562349" y="163098"/>
                    </a:lnTo>
                    <a:lnTo>
                      <a:pt x="525437" y="89049"/>
                    </a:lnTo>
                    <a:close/>
                    <a:moveTo>
                      <a:pt x="314515" y="0"/>
                    </a:moveTo>
                    <a:lnTo>
                      <a:pt x="445338" y="89047"/>
                    </a:lnTo>
                    <a:lnTo>
                      <a:pt x="408426" y="163095"/>
                    </a:lnTo>
                    <a:lnTo>
                      <a:pt x="416186" y="168324"/>
                    </a:lnTo>
                    <a:lnTo>
                      <a:pt x="182062" y="515757"/>
                    </a:lnTo>
                    <a:cubicBezTo>
                      <a:pt x="151347" y="561337"/>
                      <a:pt x="89497" y="573388"/>
                      <a:pt x="43916" y="542672"/>
                    </a:cubicBezTo>
                    <a:cubicBezTo>
                      <a:pt x="-1665" y="511958"/>
                      <a:pt x="-13716" y="450107"/>
                      <a:pt x="17000" y="404526"/>
                    </a:cubicBezTo>
                    <a:lnTo>
                      <a:pt x="251124" y="57094"/>
                    </a:lnTo>
                    <a:lnTo>
                      <a:pt x="258597" y="62130"/>
                    </a:ln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57" name="グループ化 756"/>
            <p:cNvGrpSpPr/>
            <p:nvPr/>
          </p:nvGrpSpPr>
          <p:grpSpPr>
            <a:xfrm>
              <a:off x="6697022" y="3260319"/>
              <a:ext cx="792247" cy="550423"/>
              <a:chOff x="-410214" y="2168787"/>
              <a:chExt cx="792247" cy="550423"/>
            </a:xfrm>
          </p:grpSpPr>
          <p:sp>
            <p:nvSpPr>
              <p:cNvPr id="758" name="台形 757"/>
              <p:cNvSpPr/>
              <p:nvPr/>
            </p:nvSpPr>
            <p:spPr>
              <a:xfrm rot="2054507">
                <a:off x="-237282" y="2168787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59" name="片側の 2 つの角を丸めた四角形 43"/>
              <p:cNvSpPr/>
              <p:nvPr/>
            </p:nvSpPr>
            <p:spPr>
              <a:xfrm rot="12838486">
                <a:off x="-410214" y="2200732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0" name="台形 759"/>
              <p:cNvSpPr/>
              <p:nvPr/>
            </p:nvSpPr>
            <p:spPr>
              <a:xfrm rot="19545493" flipH="1">
                <a:off x="25685" y="2168789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61" name="片側の 2 つの角を丸めた四角形 43"/>
              <p:cNvSpPr/>
              <p:nvPr/>
            </p:nvSpPr>
            <p:spPr>
              <a:xfrm rot="8761514" flipH="1">
                <a:off x="182991" y="2200734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789" name="グループ化 788"/>
          <p:cNvGrpSpPr/>
          <p:nvPr/>
        </p:nvGrpSpPr>
        <p:grpSpPr>
          <a:xfrm>
            <a:off x="712696" y="943178"/>
            <a:ext cx="1016124" cy="1451192"/>
            <a:chOff x="2042652" y="2886516"/>
            <a:chExt cx="1016124" cy="1451192"/>
          </a:xfrm>
        </p:grpSpPr>
        <p:grpSp>
          <p:nvGrpSpPr>
            <p:cNvPr id="790" name="グループ化 789"/>
            <p:cNvGrpSpPr/>
            <p:nvPr/>
          </p:nvGrpSpPr>
          <p:grpSpPr>
            <a:xfrm>
              <a:off x="2042652" y="3886377"/>
              <a:ext cx="1016124" cy="186342"/>
              <a:chOff x="-573548" y="4203877"/>
              <a:chExt cx="1016124" cy="186342"/>
            </a:xfrm>
          </p:grpSpPr>
          <p:sp>
            <p:nvSpPr>
              <p:cNvPr id="827" name="四角形: 角を丸くする 826"/>
              <p:cNvSpPr/>
              <p:nvPr/>
            </p:nvSpPr>
            <p:spPr>
              <a:xfrm rot="782699" flipH="1">
                <a:off x="103078" y="4203877"/>
                <a:ext cx="339498" cy="186341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8" name="四角形: 角を丸くする 827"/>
              <p:cNvSpPr/>
              <p:nvPr/>
            </p:nvSpPr>
            <p:spPr>
              <a:xfrm rot="20817301">
                <a:off x="-573548" y="4203878"/>
                <a:ext cx="339498" cy="186341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791" name="グループ化 790"/>
            <p:cNvGrpSpPr/>
            <p:nvPr/>
          </p:nvGrpSpPr>
          <p:grpSpPr>
            <a:xfrm>
              <a:off x="2156800" y="2886516"/>
              <a:ext cx="822595" cy="1451192"/>
              <a:chOff x="-459400" y="1264121"/>
              <a:chExt cx="822595" cy="1451192"/>
            </a:xfrm>
          </p:grpSpPr>
          <p:grpSp>
            <p:nvGrpSpPr>
              <p:cNvPr id="806" name="グループ化 805"/>
              <p:cNvGrpSpPr/>
              <p:nvPr/>
            </p:nvGrpSpPr>
            <p:grpSpPr>
              <a:xfrm>
                <a:off x="-459400" y="1264121"/>
                <a:ext cx="822595" cy="1005932"/>
                <a:chOff x="-459400" y="4574314"/>
                <a:chExt cx="822595" cy="1005932"/>
              </a:xfrm>
            </p:grpSpPr>
            <p:sp>
              <p:nvSpPr>
                <p:cNvPr id="815" name="片側の 2 つの角を丸めた四角形 2758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19E65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6" name="フリーフォーム 2759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17" name="グループ化 816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825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26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818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19" name="フリーフォーム 2762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20" name="フリーフォーム 2763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21" name="グループ化 820"/>
                <p:cNvGrpSpPr/>
                <p:nvPr/>
              </p:nvGrpSpPr>
              <p:grpSpPr>
                <a:xfrm>
                  <a:off x="-305013" y="4913132"/>
                  <a:ext cx="513820" cy="74716"/>
                  <a:chOff x="-298046" y="4913132"/>
                  <a:chExt cx="513820" cy="74716"/>
                </a:xfrm>
              </p:grpSpPr>
              <p:sp>
                <p:nvSpPr>
                  <p:cNvPr id="823" name="フリーフォーム 2770"/>
                  <p:cNvSpPr/>
                  <p:nvPr/>
                </p:nvSpPr>
                <p:spPr>
                  <a:xfrm flipV="1">
                    <a:off x="-298046" y="4913132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24" name="フリーフォーム 2771"/>
                  <p:cNvSpPr/>
                  <p:nvPr/>
                </p:nvSpPr>
                <p:spPr>
                  <a:xfrm flipV="1">
                    <a:off x="22629" y="4913132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822" name="円/楕円 4"/>
                <p:cNvSpPr/>
                <p:nvPr/>
              </p:nvSpPr>
              <p:spPr>
                <a:xfrm flipV="1">
                  <a:off x="-145570" y="5319710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07" name="グループ化 806"/>
              <p:cNvGrpSpPr/>
              <p:nvPr/>
            </p:nvGrpSpPr>
            <p:grpSpPr>
              <a:xfrm>
                <a:off x="-350536" y="2178558"/>
                <a:ext cx="604867" cy="536755"/>
                <a:chOff x="-350536" y="5488751"/>
                <a:chExt cx="604867" cy="536755"/>
              </a:xfrm>
            </p:grpSpPr>
            <p:sp>
              <p:nvSpPr>
                <p:cNvPr id="808" name="片側の 2 つの角を丸めた四角形 2845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09" name="グループ化 808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813" name="台形 812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4" name="台形 813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10" name="グループ化 809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811" name="直角三角形 810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12" name="直角三角形 811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792" name="グループ化 791"/>
            <p:cNvGrpSpPr/>
            <p:nvPr/>
          </p:nvGrpSpPr>
          <p:grpSpPr>
            <a:xfrm>
              <a:off x="2194496" y="3209279"/>
              <a:ext cx="745695" cy="392666"/>
              <a:chOff x="-421704" y="3526779"/>
              <a:chExt cx="745695" cy="392666"/>
            </a:xfrm>
          </p:grpSpPr>
          <p:grpSp>
            <p:nvGrpSpPr>
              <p:cNvPr id="800" name="グループ化 799"/>
              <p:cNvGrpSpPr/>
              <p:nvPr/>
            </p:nvGrpSpPr>
            <p:grpSpPr>
              <a:xfrm>
                <a:off x="-421704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804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05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01" name="グループ化 800"/>
              <p:cNvGrpSpPr/>
              <p:nvPr/>
            </p:nvGrpSpPr>
            <p:grpSpPr>
              <a:xfrm flipH="1">
                <a:off x="750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802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03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793" name="グループ化 792"/>
            <p:cNvGrpSpPr/>
            <p:nvPr/>
          </p:nvGrpSpPr>
          <p:grpSpPr>
            <a:xfrm>
              <a:off x="2077770" y="3552786"/>
              <a:ext cx="971807" cy="567146"/>
              <a:chOff x="-538430" y="3870286"/>
              <a:chExt cx="971807" cy="567146"/>
            </a:xfrm>
          </p:grpSpPr>
          <p:grpSp>
            <p:nvGrpSpPr>
              <p:cNvPr id="794" name="グループ化 793"/>
              <p:cNvGrpSpPr/>
              <p:nvPr/>
            </p:nvGrpSpPr>
            <p:grpSpPr>
              <a:xfrm>
                <a:off x="-538430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798" name="台形 797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9525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99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9525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795" name="グループ化 794"/>
              <p:cNvGrpSpPr/>
              <p:nvPr/>
            </p:nvGrpSpPr>
            <p:grpSpPr>
              <a:xfrm flipH="1">
                <a:off x="105069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796" name="台形 795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9525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797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9525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829" name="グループ化 828"/>
          <p:cNvGrpSpPr/>
          <p:nvPr/>
        </p:nvGrpSpPr>
        <p:grpSpPr>
          <a:xfrm>
            <a:off x="2581688" y="1018072"/>
            <a:ext cx="1016124" cy="1376298"/>
            <a:chOff x="3154700" y="2961410"/>
            <a:chExt cx="1016124" cy="1376298"/>
          </a:xfrm>
        </p:grpSpPr>
        <p:grpSp>
          <p:nvGrpSpPr>
            <p:cNvPr id="830" name="グループ化 829"/>
            <p:cNvGrpSpPr/>
            <p:nvPr/>
          </p:nvGrpSpPr>
          <p:grpSpPr>
            <a:xfrm>
              <a:off x="3154700" y="3886377"/>
              <a:ext cx="1016124" cy="186342"/>
              <a:chOff x="-573548" y="4203877"/>
              <a:chExt cx="1016124" cy="186342"/>
            </a:xfrm>
            <a:solidFill>
              <a:sysClr val="window" lastClr="FFFFFF">
                <a:lumMod val="50000"/>
              </a:sysClr>
            </a:solidFill>
          </p:grpSpPr>
          <p:sp>
            <p:nvSpPr>
              <p:cNvPr id="873" name="四角形: 角を丸くする 872"/>
              <p:cNvSpPr/>
              <p:nvPr/>
            </p:nvSpPr>
            <p:spPr>
              <a:xfrm rot="782699" flipH="1">
                <a:off x="103078" y="4203877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74" name="四角形: 角を丸くする 873"/>
              <p:cNvSpPr/>
              <p:nvPr/>
            </p:nvSpPr>
            <p:spPr>
              <a:xfrm rot="20817301">
                <a:off x="-573548" y="4203878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831" name="グループ化 830"/>
            <p:cNvGrpSpPr/>
            <p:nvPr/>
          </p:nvGrpSpPr>
          <p:grpSpPr>
            <a:xfrm>
              <a:off x="3320023" y="2961410"/>
              <a:ext cx="719603" cy="1376298"/>
              <a:chOff x="703823" y="1339015"/>
              <a:chExt cx="719603" cy="1376298"/>
            </a:xfrm>
          </p:grpSpPr>
          <p:grpSp>
            <p:nvGrpSpPr>
              <p:cNvPr id="846" name="グループ化 845"/>
              <p:cNvGrpSpPr/>
              <p:nvPr/>
            </p:nvGrpSpPr>
            <p:grpSpPr>
              <a:xfrm>
                <a:off x="703823" y="1339015"/>
                <a:ext cx="719603" cy="915060"/>
                <a:chOff x="703823" y="4649208"/>
                <a:chExt cx="719603" cy="915060"/>
              </a:xfrm>
            </p:grpSpPr>
            <p:sp>
              <p:nvSpPr>
                <p:cNvPr id="855" name="片側の 2 つの角を丸めた四角形 2775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56" name="グループ化 855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869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70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71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72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57" name="グループ化 856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867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68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858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59" name="グループ化 858"/>
                <p:cNvGrpSpPr/>
                <p:nvPr/>
              </p:nvGrpSpPr>
              <p:grpSpPr>
                <a:xfrm>
                  <a:off x="829639" y="4874486"/>
                  <a:ext cx="467970" cy="182017"/>
                  <a:chOff x="829336" y="4874486"/>
                  <a:chExt cx="467970" cy="182017"/>
                </a:xfrm>
              </p:grpSpPr>
              <p:sp>
                <p:nvSpPr>
                  <p:cNvPr id="863" name="円/楕円 847"/>
                  <p:cNvSpPr/>
                  <p:nvPr/>
                </p:nvSpPr>
                <p:spPr>
                  <a:xfrm>
                    <a:off x="873969" y="4958832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64" name="円/楕円 848"/>
                  <p:cNvSpPr/>
                  <p:nvPr/>
                </p:nvSpPr>
                <p:spPr>
                  <a:xfrm>
                    <a:off x="1193057" y="4958832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65" name="フローチャート: 端子 685"/>
                  <p:cNvSpPr/>
                  <p:nvPr/>
                </p:nvSpPr>
                <p:spPr>
                  <a:xfrm rot="20700000">
                    <a:off x="829336" y="4874486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66" name="フローチャート: 端子 686"/>
                  <p:cNvSpPr/>
                  <p:nvPr/>
                </p:nvSpPr>
                <p:spPr>
                  <a:xfrm rot="900000" flipH="1">
                    <a:off x="1126992" y="4874486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860" name="台形 859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61" name="フリーフォーム 2781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62" name="円/楕円 4"/>
                <p:cNvSpPr/>
                <p:nvPr/>
              </p:nvSpPr>
              <p:spPr>
                <a:xfrm flipV="1">
                  <a:off x="966157" y="5301497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47" name="グループ化 846"/>
              <p:cNvGrpSpPr/>
              <p:nvPr/>
            </p:nvGrpSpPr>
            <p:grpSpPr>
              <a:xfrm>
                <a:off x="761191" y="2178558"/>
                <a:ext cx="604867" cy="536755"/>
                <a:chOff x="-350536" y="5488751"/>
                <a:chExt cx="604867" cy="536755"/>
              </a:xfrm>
            </p:grpSpPr>
            <p:sp>
              <p:nvSpPr>
                <p:cNvPr id="848" name="片側の 2 つの角を丸めた四角形 2853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49" name="グループ化 848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853" name="台形 852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54" name="台形 853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50" name="グループ化 849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851" name="直角三角形 850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52" name="直角三角形 851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832" name="グループ化 831"/>
            <p:cNvGrpSpPr/>
            <p:nvPr/>
          </p:nvGrpSpPr>
          <p:grpSpPr>
            <a:xfrm>
              <a:off x="3306544" y="3209279"/>
              <a:ext cx="745695" cy="392666"/>
              <a:chOff x="-421704" y="3526779"/>
              <a:chExt cx="745695" cy="392666"/>
            </a:xfrm>
          </p:grpSpPr>
          <p:grpSp>
            <p:nvGrpSpPr>
              <p:cNvPr id="840" name="グループ化 839"/>
              <p:cNvGrpSpPr/>
              <p:nvPr/>
            </p:nvGrpSpPr>
            <p:grpSpPr>
              <a:xfrm>
                <a:off x="-421704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844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45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41" name="グループ化 840"/>
              <p:cNvGrpSpPr/>
              <p:nvPr/>
            </p:nvGrpSpPr>
            <p:grpSpPr>
              <a:xfrm flipH="1">
                <a:off x="750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842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43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833" name="グループ化 832"/>
            <p:cNvGrpSpPr/>
            <p:nvPr/>
          </p:nvGrpSpPr>
          <p:grpSpPr>
            <a:xfrm>
              <a:off x="3189818" y="3552786"/>
              <a:ext cx="971807" cy="567146"/>
              <a:chOff x="-538430" y="3870286"/>
              <a:chExt cx="971807" cy="567146"/>
            </a:xfrm>
          </p:grpSpPr>
          <p:grpSp>
            <p:nvGrpSpPr>
              <p:cNvPr id="834" name="グループ化 833"/>
              <p:cNvGrpSpPr/>
              <p:nvPr/>
            </p:nvGrpSpPr>
            <p:grpSpPr>
              <a:xfrm>
                <a:off x="-538430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838" name="台形 837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39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35" name="グループ化 834"/>
              <p:cNvGrpSpPr/>
              <p:nvPr/>
            </p:nvGrpSpPr>
            <p:grpSpPr>
              <a:xfrm flipH="1">
                <a:off x="105069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836" name="台形 835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37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875" name="グループ化 874"/>
          <p:cNvGrpSpPr/>
          <p:nvPr/>
        </p:nvGrpSpPr>
        <p:grpSpPr>
          <a:xfrm>
            <a:off x="4450680" y="1096896"/>
            <a:ext cx="1016124" cy="1297474"/>
            <a:chOff x="4309602" y="3040234"/>
            <a:chExt cx="1016124" cy="1297474"/>
          </a:xfrm>
        </p:grpSpPr>
        <p:grpSp>
          <p:nvGrpSpPr>
            <p:cNvPr id="876" name="グループ化 875"/>
            <p:cNvGrpSpPr/>
            <p:nvPr/>
          </p:nvGrpSpPr>
          <p:grpSpPr>
            <a:xfrm>
              <a:off x="4309602" y="3886377"/>
              <a:ext cx="1016124" cy="186342"/>
              <a:chOff x="-573548" y="4203877"/>
              <a:chExt cx="1016124" cy="186342"/>
            </a:xfrm>
            <a:pattFill prst="dkVert">
              <a:fgClr>
                <a:srgbClr val="5B9BD5">
                  <a:lumMod val="50000"/>
                </a:srgbClr>
              </a:fgClr>
              <a:bgClr>
                <a:srgbClr val="4472C4">
                  <a:lumMod val="50000"/>
                </a:srgbClr>
              </a:bgClr>
            </a:pattFill>
          </p:grpSpPr>
          <p:sp>
            <p:nvSpPr>
              <p:cNvPr id="915" name="四角形: 角を丸くする 914"/>
              <p:cNvSpPr/>
              <p:nvPr/>
            </p:nvSpPr>
            <p:spPr>
              <a:xfrm rot="782699" flipH="1">
                <a:off x="103078" y="4203877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16" name="四角形: 角を丸くする 915"/>
              <p:cNvSpPr/>
              <p:nvPr/>
            </p:nvSpPr>
            <p:spPr>
              <a:xfrm rot="20817301">
                <a:off x="-573548" y="4203878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877" name="グループ化 876"/>
            <p:cNvGrpSpPr/>
            <p:nvPr/>
          </p:nvGrpSpPr>
          <p:grpSpPr>
            <a:xfrm>
              <a:off x="4453498" y="3040234"/>
              <a:ext cx="719604" cy="1297474"/>
              <a:chOff x="1837298" y="1417839"/>
              <a:chExt cx="719604" cy="1297474"/>
            </a:xfrm>
          </p:grpSpPr>
          <p:grpSp>
            <p:nvGrpSpPr>
              <p:cNvPr id="892" name="グループ化 891"/>
              <p:cNvGrpSpPr/>
              <p:nvPr/>
            </p:nvGrpSpPr>
            <p:grpSpPr>
              <a:xfrm>
                <a:off x="1837298" y="1417839"/>
                <a:ext cx="719604" cy="870861"/>
                <a:chOff x="1837298" y="4693407"/>
                <a:chExt cx="719604" cy="870861"/>
              </a:xfrm>
            </p:grpSpPr>
            <p:sp>
              <p:nvSpPr>
                <p:cNvPr id="901" name="片側の 2 つの角を丸めた四角形 2794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02" name="グループ化 901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903" name="星 24 2796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04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05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06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07" name="弦 906"/>
                  <p:cNvSpPr/>
                  <p:nvPr/>
                </p:nvSpPr>
                <p:spPr>
                  <a:xfrm>
                    <a:off x="1956346" y="4933507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08" name="弦 907"/>
                  <p:cNvSpPr/>
                  <p:nvPr/>
                </p:nvSpPr>
                <p:spPr>
                  <a:xfrm>
                    <a:off x="2016703" y="4963984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09" name="フローチャート: 手操作入力 675"/>
                  <p:cNvSpPr/>
                  <p:nvPr/>
                </p:nvSpPr>
                <p:spPr>
                  <a:xfrm rot="9900000">
                    <a:off x="1997966" y="4912344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10" name="弦 909"/>
                  <p:cNvSpPr/>
                  <p:nvPr/>
                </p:nvSpPr>
                <p:spPr>
                  <a:xfrm flipH="1">
                    <a:off x="2239750" y="4933507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11" name="弦 910"/>
                  <p:cNvSpPr/>
                  <p:nvPr/>
                </p:nvSpPr>
                <p:spPr>
                  <a:xfrm flipH="1">
                    <a:off x="2259196" y="4963984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12" name="フローチャート: 手操作入力 680"/>
                  <p:cNvSpPr/>
                  <p:nvPr/>
                </p:nvSpPr>
                <p:spPr>
                  <a:xfrm rot="11700000" flipH="1">
                    <a:off x="2242971" y="4912344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13" name="円/楕円 820"/>
                  <p:cNvSpPr/>
                  <p:nvPr/>
                </p:nvSpPr>
                <p:spPr>
                  <a:xfrm>
                    <a:off x="2120972" y="5081644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14" name="円/楕円 4"/>
                  <p:cNvSpPr/>
                  <p:nvPr/>
                </p:nvSpPr>
                <p:spPr>
                  <a:xfrm flipH="1" flipV="1">
                    <a:off x="2105065" y="5301497"/>
                    <a:ext cx="194934" cy="3681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893" name="グループ化 892"/>
              <p:cNvGrpSpPr/>
              <p:nvPr/>
            </p:nvGrpSpPr>
            <p:grpSpPr>
              <a:xfrm>
                <a:off x="1898480" y="2178558"/>
                <a:ext cx="604867" cy="536755"/>
                <a:chOff x="1898480" y="5488751"/>
                <a:chExt cx="604867" cy="536755"/>
              </a:xfrm>
            </p:grpSpPr>
            <p:sp>
              <p:nvSpPr>
                <p:cNvPr id="894" name="片側の 2 つの角を丸めた四角形 2861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95" name="グループ化 894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899" name="台形 898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00" name="台形 899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96" name="グループ化 895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897" name="直角三角形 896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898" name="直角三角形 897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878" name="グループ化 877"/>
            <p:cNvGrpSpPr/>
            <p:nvPr/>
          </p:nvGrpSpPr>
          <p:grpSpPr>
            <a:xfrm>
              <a:off x="4454303" y="3209279"/>
              <a:ext cx="745695" cy="392666"/>
              <a:chOff x="-421704" y="3526779"/>
              <a:chExt cx="745695" cy="392666"/>
            </a:xfrm>
          </p:grpSpPr>
          <p:grpSp>
            <p:nvGrpSpPr>
              <p:cNvPr id="886" name="グループ化 885"/>
              <p:cNvGrpSpPr/>
              <p:nvPr/>
            </p:nvGrpSpPr>
            <p:grpSpPr>
              <a:xfrm>
                <a:off x="-421704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890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91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87" name="グループ化 886"/>
              <p:cNvGrpSpPr/>
              <p:nvPr/>
            </p:nvGrpSpPr>
            <p:grpSpPr>
              <a:xfrm flipH="1">
                <a:off x="750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888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89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879" name="グループ化 878"/>
            <p:cNvGrpSpPr/>
            <p:nvPr/>
          </p:nvGrpSpPr>
          <p:grpSpPr>
            <a:xfrm>
              <a:off x="4337577" y="3552786"/>
              <a:ext cx="971807" cy="567146"/>
              <a:chOff x="-538430" y="3870286"/>
              <a:chExt cx="971807" cy="567146"/>
            </a:xfrm>
          </p:grpSpPr>
          <p:grpSp>
            <p:nvGrpSpPr>
              <p:cNvPr id="880" name="グループ化 879"/>
              <p:cNvGrpSpPr/>
              <p:nvPr/>
            </p:nvGrpSpPr>
            <p:grpSpPr>
              <a:xfrm>
                <a:off x="-538430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884" name="台形 883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85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81" name="グループ化 880"/>
              <p:cNvGrpSpPr/>
              <p:nvPr/>
            </p:nvGrpSpPr>
            <p:grpSpPr>
              <a:xfrm flipH="1">
                <a:off x="105069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882" name="台形 881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83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917" name="グループ化 916"/>
          <p:cNvGrpSpPr/>
          <p:nvPr/>
        </p:nvGrpSpPr>
        <p:grpSpPr>
          <a:xfrm>
            <a:off x="6319672" y="1040035"/>
            <a:ext cx="1016124" cy="1354335"/>
            <a:chOff x="5447841" y="2983373"/>
            <a:chExt cx="1016124" cy="1354335"/>
          </a:xfrm>
        </p:grpSpPr>
        <p:grpSp>
          <p:nvGrpSpPr>
            <p:cNvPr id="918" name="グループ化 917"/>
            <p:cNvGrpSpPr/>
            <p:nvPr/>
          </p:nvGrpSpPr>
          <p:grpSpPr>
            <a:xfrm>
              <a:off x="5447841" y="3886377"/>
              <a:ext cx="1016124" cy="186342"/>
              <a:chOff x="-573548" y="4203877"/>
              <a:chExt cx="1016124" cy="186342"/>
            </a:xfrm>
            <a:solidFill>
              <a:srgbClr val="FFC000">
                <a:lumMod val="50000"/>
              </a:srgbClr>
            </a:solidFill>
          </p:grpSpPr>
          <p:sp>
            <p:nvSpPr>
              <p:cNvPr id="959" name="四角形: 角を丸くする 958"/>
              <p:cNvSpPr/>
              <p:nvPr/>
            </p:nvSpPr>
            <p:spPr>
              <a:xfrm rot="782699" flipH="1">
                <a:off x="103078" y="4203877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60" name="四角形: 角を丸くする 959"/>
              <p:cNvSpPr/>
              <p:nvPr/>
            </p:nvSpPr>
            <p:spPr>
              <a:xfrm rot="20817301">
                <a:off x="-573548" y="4203878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919" name="グループ化 918"/>
            <p:cNvGrpSpPr/>
            <p:nvPr/>
          </p:nvGrpSpPr>
          <p:grpSpPr>
            <a:xfrm>
              <a:off x="5601124" y="2983373"/>
              <a:ext cx="719603" cy="1354335"/>
              <a:chOff x="2984924" y="1360978"/>
              <a:chExt cx="719603" cy="1354335"/>
            </a:xfrm>
          </p:grpSpPr>
          <p:grpSp>
            <p:nvGrpSpPr>
              <p:cNvPr id="934" name="グループ化 933"/>
              <p:cNvGrpSpPr/>
              <p:nvPr/>
            </p:nvGrpSpPr>
            <p:grpSpPr>
              <a:xfrm>
                <a:off x="2984924" y="1360978"/>
                <a:ext cx="719603" cy="893097"/>
                <a:chOff x="2984924" y="4671171"/>
                <a:chExt cx="719603" cy="893097"/>
              </a:xfrm>
            </p:grpSpPr>
            <p:sp>
              <p:nvSpPr>
                <p:cNvPr id="943" name="片側の 2 つの角を丸めた四角形 2809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44" name="フリーフォーム 2810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45" name="グループ化 944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957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8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946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47" name="フリーフォーム 2813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48" name="グループ化 947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951" name="角丸四角形 2817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2" name="円/楕円 785"/>
                  <p:cNvSpPr/>
                  <p:nvPr/>
                </p:nvSpPr>
                <p:spPr>
                  <a:xfrm>
                    <a:off x="3140575" y="5009557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3" name="角丸四角形 2819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4" name="円/楕円 787"/>
                  <p:cNvSpPr/>
                  <p:nvPr/>
                </p:nvSpPr>
                <p:spPr>
                  <a:xfrm>
                    <a:off x="3464425" y="5009557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5" name="月 954"/>
                  <p:cNvSpPr/>
                  <p:nvPr/>
                </p:nvSpPr>
                <p:spPr>
                  <a:xfrm rot="5400000" flipH="1" flipV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56" name="月 955"/>
                  <p:cNvSpPr/>
                  <p:nvPr/>
                </p:nvSpPr>
                <p:spPr>
                  <a:xfrm rot="5400000" flipH="1" flipV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949" name="月 948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0" name="円/楕円 4"/>
                <p:cNvSpPr/>
                <p:nvPr/>
              </p:nvSpPr>
              <p:spPr>
                <a:xfrm flipV="1">
                  <a:off x="3247258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935" name="グループ化 934"/>
              <p:cNvGrpSpPr/>
              <p:nvPr/>
            </p:nvGrpSpPr>
            <p:grpSpPr>
              <a:xfrm>
                <a:off x="3042292" y="2178558"/>
                <a:ext cx="604867" cy="536755"/>
                <a:chOff x="1898480" y="5488751"/>
                <a:chExt cx="604867" cy="536755"/>
              </a:xfrm>
            </p:grpSpPr>
            <p:sp>
              <p:nvSpPr>
                <p:cNvPr id="936" name="片側の 2 つの角を丸めた四角形 2869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37" name="グループ化 936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941" name="台形 940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42" name="台形 941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38" name="グループ化 937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939" name="直角三角形 938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40" name="直角三角形 939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920" name="グループ化 919"/>
            <p:cNvGrpSpPr/>
            <p:nvPr/>
          </p:nvGrpSpPr>
          <p:grpSpPr>
            <a:xfrm>
              <a:off x="5599685" y="3209279"/>
              <a:ext cx="745695" cy="392666"/>
              <a:chOff x="-421704" y="3526779"/>
              <a:chExt cx="745695" cy="392666"/>
            </a:xfrm>
          </p:grpSpPr>
          <p:grpSp>
            <p:nvGrpSpPr>
              <p:cNvPr id="928" name="グループ化 927"/>
              <p:cNvGrpSpPr/>
              <p:nvPr/>
            </p:nvGrpSpPr>
            <p:grpSpPr>
              <a:xfrm>
                <a:off x="-421704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932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33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929" name="グループ化 928"/>
              <p:cNvGrpSpPr/>
              <p:nvPr/>
            </p:nvGrpSpPr>
            <p:grpSpPr>
              <a:xfrm flipH="1">
                <a:off x="750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930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31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921" name="グループ化 920"/>
            <p:cNvGrpSpPr/>
            <p:nvPr/>
          </p:nvGrpSpPr>
          <p:grpSpPr>
            <a:xfrm>
              <a:off x="5482959" y="3552786"/>
              <a:ext cx="971807" cy="567146"/>
              <a:chOff x="-538430" y="3870286"/>
              <a:chExt cx="971807" cy="567146"/>
            </a:xfrm>
          </p:grpSpPr>
          <p:grpSp>
            <p:nvGrpSpPr>
              <p:cNvPr id="922" name="グループ化 921"/>
              <p:cNvGrpSpPr/>
              <p:nvPr/>
            </p:nvGrpSpPr>
            <p:grpSpPr>
              <a:xfrm>
                <a:off x="-538430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926" name="台形 925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27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923" name="グループ化 922"/>
              <p:cNvGrpSpPr/>
              <p:nvPr/>
            </p:nvGrpSpPr>
            <p:grpSpPr>
              <a:xfrm flipH="1">
                <a:off x="105069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924" name="台形 923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25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961" name="グループ化 960"/>
          <p:cNvGrpSpPr/>
          <p:nvPr/>
        </p:nvGrpSpPr>
        <p:grpSpPr>
          <a:xfrm>
            <a:off x="8188665" y="1101164"/>
            <a:ext cx="1016124" cy="1293206"/>
            <a:chOff x="6567029" y="3044502"/>
            <a:chExt cx="1016124" cy="1293206"/>
          </a:xfrm>
        </p:grpSpPr>
        <p:grpSp>
          <p:nvGrpSpPr>
            <p:cNvPr id="962" name="グループ化 961"/>
            <p:cNvGrpSpPr/>
            <p:nvPr/>
          </p:nvGrpSpPr>
          <p:grpSpPr>
            <a:xfrm>
              <a:off x="6567029" y="3886377"/>
              <a:ext cx="1016124" cy="186342"/>
              <a:chOff x="-573548" y="4203877"/>
              <a:chExt cx="1016124" cy="186342"/>
            </a:xfrm>
            <a:solidFill>
              <a:srgbClr val="5B9BD5">
                <a:lumMod val="50000"/>
              </a:srgbClr>
            </a:solidFill>
          </p:grpSpPr>
          <p:sp>
            <p:nvSpPr>
              <p:cNvPr id="1000" name="四角形: 角を丸くする 999"/>
              <p:cNvSpPr/>
              <p:nvPr/>
            </p:nvSpPr>
            <p:spPr>
              <a:xfrm rot="782699" flipH="1">
                <a:off x="103078" y="4203877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1" name="四角形: 角を丸くする 1000"/>
              <p:cNvSpPr/>
              <p:nvPr/>
            </p:nvSpPr>
            <p:spPr>
              <a:xfrm rot="20817301">
                <a:off x="-573548" y="4203878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963" name="グループ化 962"/>
            <p:cNvGrpSpPr/>
            <p:nvPr/>
          </p:nvGrpSpPr>
          <p:grpSpPr>
            <a:xfrm>
              <a:off x="6724750" y="3044502"/>
              <a:ext cx="719603" cy="1293206"/>
              <a:chOff x="4108550" y="1422107"/>
              <a:chExt cx="719603" cy="1293206"/>
            </a:xfrm>
          </p:grpSpPr>
          <p:grpSp>
            <p:nvGrpSpPr>
              <p:cNvPr id="978" name="グループ化 977"/>
              <p:cNvGrpSpPr/>
              <p:nvPr/>
            </p:nvGrpSpPr>
            <p:grpSpPr>
              <a:xfrm>
                <a:off x="4108550" y="1422107"/>
                <a:ext cx="719603" cy="831968"/>
                <a:chOff x="4108550" y="4732300"/>
                <a:chExt cx="719603" cy="831968"/>
              </a:xfrm>
            </p:grpSpPr>
            <p:sp>
              <p:nvSpPr>
                <p:cNvPr id="987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88" name="片側の 2 つの角を丸めた四角形 2827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89" name="グループ化 988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998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99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990" name="角丸四角形 2829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91" name="グループ化 990"/>
                <p:cNvGrpSpPr/>
                <p:nvPr/>
              </p:nvGrpSpPr>
              <p:grpSpPr>
                <a:xfrm>
                  <a:off x="4227264" y="4930230"/>
                  <a:ext cx="482174" cy="161459"/>
                  <a:chOff x="4232627" y="4930230"/>
                  <a:chExt cx="482174" cy="161459"/>
                </a:xfrm>
              </p:grpSpPr>
              <p:sp>
                <p:nvSpPr>
                  <p:cNvPr id="994" name="フローチャート: 端子 650"/>
                  <p:cNvSpPr/>
                  <p:nvPr/>
                </p:nvSpPr>
                <p:spPr>
                  <a:xfrm rot="20700000">
                    <a:off x="4232627" y="4930232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95" name="フローチャート: 端子 651"/>
                  <p:cNvSpPr/>
                  <p:nvPr/>
                </p:nvSpPr>
                <p:spPr>
                  <a:xfrm rot="900000" flipH="1">
                    <a:off x="4527570" y="4930230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96" name="円/楕円 757"/>
                  <p:cNvSpPr/>
                  <p:nvPr/>
                </p:nvSpPr>
                <p:spPr>
                  <a:xfrm>
                    <a:off x="4315956" y="5001066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97" name="円/楕円 758"/>
                  <p:cNvSpPr/>
                  <p:nvPr/>
                </p:nvSpPr>
                <p:spPr>
                  <a:xfrm>
                    <a:off x="4582488" y="5001066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992" name="フリーフォーム 2831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93" name="円/楕円 4"/>
                <p:cNvSpPr/>
                <p:nvPr/>
              </p:nvSpPr>
              <p:spPr>
                <a:xfrm flipV="1">
                  <a:off x="4370884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979" name="グループ化 978"/>
              <p:cNvGrpSpPr/>
              <p:nvPr/>
            </p:nvGrpSpPr>
            <p:grpSpPr>
              <a:xfrm>
                <a:off x="4165918" y="2178558"/>
                <a:ext cx="604867" cy="536755"/>
                <a:chOff x="1898480" y="5488751"/>
                <a:chExt cx="604867" cy="536755"/>
              </a:xfrm>
            </p:grpSpPr>
            <p:sp>
              <p:nvSpPr>
                <p:cNvPr id="980" name="片側の 2 つの角を丸めた四角形 2877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81" name="グループ化 980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985" name="台形 984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86" name="台形 985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82" name="グループ化 981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983" name="直角三角形 982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84" name="直角三角形 983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964" name="グループ化 963"/>
            <p:cNvGrpSpPr/>
            <p:nvPr/>
          </p:nvGrpSpPr>
          <p:grpSpPr>
            <a:xfrm>
              <a:off x="6714111" y="3209279"/>
              <a:ext cx="745695" cy="392666"/>
              <a:chOff x="-421704" y="3526779"/>
              <a:chExt cx="745695" cy="392666"/>
            </a:xfrm>
          </p:grpSpPr>
          <p:grpSp>
            <p:nvGrpSpPr>
              <p:cNvPr id="972" name="グループ化 971"/>
              <p:cNvGrpSpPr/>
              <p:nvPr/>
            </p:nvGrpSpPr>
            <p:grpSpPr>
              <a:xfrm>
                <a:off x="-421704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976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77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973" name="グループ化 972"/>
              <p:cNvGrpSpPr/>
              <p:nvPr/>
            </p:nvGrpSpPr>
            <p:grpSpPr>
              <a:xfrm flipH="1">
                <a:off x="750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974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75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965" name="グループ化 964"/>
            <p:cNvGrpSpPr/>
            <p:nvPr/>
          </p:nvGrpSpPr>
          <p:grpSpPr>
            <a:xfrm>
              <a:off x="6597385" y="3552786"/>
              <a:ext cx="971807" cy="567146"/>
              <a:chOff x="-538430" y="3870286"/>
              <a:chExt cx="971807" cy="567146"/>
            </a:xfrm>
          </p:grpSpPr>
          <p:grpSp>
            <p:nvGrpSpPr>
              <p:cNvPr id="966" name="グループ化 965"/>
              <p:cNvGrpSpPr/>
              <p:nvPr/>
            </p:nvGrpSpPr>
            <p:grpSpPr>
              <a:xfrm>
                <a:off x="-538430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970" name="台形 969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71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967" name="グループ化 966"/>
              <p:cNvGrpSpPr/>
              <p:nvPr/>
            </p:nvGrpSpPr>
            <p:grpSpPr>
              <a:xfrm flipH="1">
                <a:off x="105069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968" name="台形 967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69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1002" name="グループ化 1001"/>
          <p:cNvGrpSpPr/>
          <p:nvPr/>
        </p:nvGrpSpPr>
        <p:grpSpPr>
          <a:xfrm>
            <a:off x="2408275" y="4900028"/>
            <a:ext cx="1397985" cy="1376298"/>
            <a:chOff x="2984166" y="4570469"/>
            <a:chExt cx="1397985" cy="1376298"/>
          </a:xfrm>
        </p:grpSpPr>
        <p:grpSp>
          <p:nvGrpSpPr>
            <p:cNvPr id="1003" name="グループ化 1002"/>
            <p:cNvGrpSpPr/>
            <p:nvPr/>
          </p:nvGrpSpPr>
          <p:grpSpPr>
            <a:xfrm>
              <a:off x="3320023" y="4570469"/>
              <a:ext cx="719603" cy="1376298"/>
              <a:chOff x="703823" y="2948074"/>
              <a:chExt cx="719603" cy="1376298"/>
            </a:xfrm>
          </p:grpSpPr>
          <p:grpSp>
            <p:nvGrpSpPr>
              <p:cNvPr id="1021" name="グループ化 1020"/>
              <p:cNvGrpSpPr/>
              <p:nvPr/>
            </p:nvGrpSpPr>
            <p:grpSpPr>
              <a:xfrm>
                <a:off x="703823" y="2948074"/>
                <a:ext cx="719603" cy="915060"/>
                <a:chOff x="703823" y="4649208"/>
                <a:chExt cx="719603" cy="915060"/>
              </a:xfrm>
            </p:grpSpPr>
            <p:sp>
              <p:nvSpPr>
                <p:cNvPr id="1031" name="片側の 2 つの角を丸めた四角形 2206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32" name="グループ化 1031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1042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43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44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45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033" name="グループ化 1032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1040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41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034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35" name="グループ化 1034"/>
                <p:cNvGrpSpPr/>
                <p:nvPr/>
              </p:nvGrpSpPr>
              <p:grpSpPr>
                <a:xfrm>
                  <a:off x="829639" y="4897338"/>
                  <a:ext cx="467970" cy="45719"/>
                  <a:chOff x="829336" y="4897338"/>
                  <a:chExt cx="467970" cy="45719"/>
                </a:xfrm>
              </p:grpSpPr>
              <p:sp>
                <p:nvSpPr>
                  <p:cNvPr id="1038" name="フローチャート: 端子 685"/>
                  <p:cNvSpPr/>
                  <p:nvPr/>
                </p:nvSpPr>
                <p:spPr>
                  <a:xfrm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39" name="フローチャート: 端子 686"/>
                  <p:cNvSpPr/>
                  <p:nvPr/>
                </p:nvSpPr>
                <p:spPr>
                  <a:xfrm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036" name="台形 1035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37" name="フリーフォーム 2254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022" name="グループ化 1021"/>
              <p:cNvGrpSpPr/>
              <p:nvPr/>
            </p:nvGrpSpPr>
            <p:grpSpPr>
              <a:xfrm>
                <a:off x="761191" y="3787617"/>
                <a:ext cx="604867" cy="536755"/>
                <a:chOff x="-350536" y="5488751"/>
                <a:chExt cx="604867" cy="536755"/>
              </a:xfrm>
            </p:grpSpPr>
            <p:sp>
              <p:nvSpPr>
                <p:cNvPr id="1024" name="片側の 2 つの角を丸めた四角形 2355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25" name="グループ化 1024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029" name="台形 1028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30" name="台形 1029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026" name="グループ化 1025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027" name="直角三角形 1026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28" name="直角三角形 1027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1023" name="円/楕円 3009"/>
              <p:cNvSpPr/>
              <p:nvPr/>
            </p:nvSpPr>
            <p:spPr>
              <a:xfrm>
                <a:off x="890454" y="359542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04" name="グループ化 1003"/>
            <p:cNvGrpSpPr/>
            <p:nvPr/>
          </p:nvGrpSpPr>
          <p:grpSpPr>
            <a:xfrm rot="21165585">
              <a:off x="3324378" y="4891110"/>
              <a:ext cx="134936" cy="297124"/>
              <a:chOff x="-396695" y="3608827"/>
              <a:chExt cx="132460" cy="291672"/>
            </a:xfrm>
          </p:grpSpPr>
          <p:sp>
            <p:nvSpPr>
              <p:cNvPr id="1018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9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20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05" name="グループ化 1004"/>
            <p:cNvGrpSpPr/>
            <p:nvPr/>
          </p:nvGrpSpPr>
          <p:grpSpPr>
            <a:xfrm rot="434415" flipH="1">
              <a:off x="3907003" y="4891111"/>
              <a:ext cx="134936" cy="297124"/>
              <a:chOff x="-396695" y="3608827"/>
              <a:chExt cx="132460" cy="291672"/>
            </a:xfrm>
          </p:grpSpPr>
          <p:sp>
            <p:nvSpPr>
              <p:cNvPr id="1015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6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7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06" name="グループ化 1005"/>
            <p:cNvGrpSpPr/>
            <p:nvPr/>
          </p:nvGrpSpPr>
          <p:grpSpPr>
            <a:xfrm flipH="1">
              <a:off x="3936582" y="5089638"/>
              <a:ext cx="445569" cy="552593"/>
              <a:chOff x="-746459" y="3795325"/>
              <a:chExt cx="445569" cy="552593"/>
            </a:xfrm>
          </p:grpSpPr>
          <p:sp>
            <p:nvSpPr>
              <p:cNvPr id="1013" name="台形 1012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4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07" name="グループ化 1006"/>
            <p:cNvGrpSpPr/>
            <p:nvPr/>
          </p:nvGrpSpPr>
          <p:grpSpPr>
            <a:xfrm>
              <a:off x="3471970" y="4920916"/>
              <a:ext cx="412692" cy="84118"/>
              <a:chOff x="855770" y="6596446"/>
              <a:chExt cx="412692" cy="84118"/>
            </a:xfrm>
          </p:grpSpPr>
          <p:sp>
            <p:nvSpPr>
              <p:cNvPr id="1011" name="山形 1005"/>
              <p:cNvSpPr/>
              <p:nvPr/>
            </p:nvSpPr>
            <p:spPr>
              <a:xfrm rot="508905">
                <a:off x="855770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2" name="山形 1006"/>
              <p:cNvSpPr/>
              <p:nvPr/>
            </p:nvSpPr>
            <p:spPr>
              <a:xfrm rot="21091095" flipH="1">
                <a:off x="1142492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08" name="グループ化 1007"/>
            <p:cNvGrpSpPr/>
            <p:nvPr/>
          </p:nvGrpSpPr>
          <p:grpSpPr>
            <a:xfrm>
              <a:off x="2984166" y="5089637"/>
              <a:ext cx="445569" cy="552593"/>
              <a:chOff x="-746459" y="3795325"/>
              <a:chExt cx="445569" cy="552593"/>
            </a:xfrm>
          </p:grpSpPr>
          <p:sp>
            <p:nvSpPr>
              <p:cNvPr id="1009" name="台形 1008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0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046" name="グループ化 1045"/>
          <p:cNvGrpSpPr/>
          <p:nvPr/>
        </p:nvGrpSpPr>
        <p:grpSpPr>
          <a:xfrm>
            <a:off x="539786" y="4825134"/>
            <a:ext cx="1397985" cy="1451192"/>
            <a:chOff x="1869742" y="4495575"/>
            <a:chExt cx="1397985" cy="1451192"/>
          </a:xfrm>
        </p:grpSpPr>
        <p:grpSp>
          <p:nvGrpSpPr>
            <p:cNvPr id="1047" name="グループ化 1046"/>
            <p:cNvGrpSpPr/>
            <p:nvPr/>
          </p:nvGrpSpPr>
          <p:grpSpPr>
            <a:xfrm>
              <a:off x="2156800" y="4495575"/>
              <a:ext cx="822595" cy="1451192"/>
              <a:chOff x="-459400" y="2873180"/>
              <a:chExt cx="822595" cy="1451192"/>
            </a:xfrm>
          </p:grpSpPr>
          <p:grpSp>
            <p:nvGrpSpPr>
              <p:cNvPr id="1064" name="グループ化 1063"/>
              <p:cNvGrpSpPr/>
              <p:nvPr/>
            </p:nvGrpSpPr>
            <p:grpSpPr>
              <a:xfrm>
                <a:off x="-459400" y="2873180"/>
                <a:ext cx="822595" cy="1005932"/>
                <a:chOff x="-459400" y="4574314"/>
                <a:chExt cx="822595" cy="1005932"/>
              </a:xfrm>
            </p:grpSpPr>
            <p:sp>
              <p:nvSpPr>
                <p:cNvPr id="1074" name="片側の 2 つの角を丸めた四角形 2026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75" name="フリーフォーム 2027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76" name="グループ化 1075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1083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84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077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78" name="フリーフォーム 2037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79" name="フリーフォーム 2038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80" name="グループ化 1079"/>
                <p:cNvGrpSpPr/>
                <p:nvPr/>
              </p:nvGrpSpPr>
              <p:grpSpPr>
                <a:xfrm>
                  <a:off x="-305013" y="4932818"/>
                  <a:ext cx="513820" cy="74716"/>
                  <a:chOff x="-298046" y="4932818"/>
                  <a:chExt cx="513820" cy="74716"/>
                </a:xfrm>
              </p:grpSpPr>
              <p:sp>
                <p:nvSpPr>
                  <p:cNvPr id="1081" name="フリーフォーム 2052"/>
                  <p:cNvSpPr/>
                  <p:nvPr/>
                </p:nvSpPr>
                <p:spPr>
                  <a:xfrm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82" name="フリーフォーム 2053"/>
                  <p:cNvSpPr/>
                  <p:nvPr/>
                </p:nvSpPr>
                <p:spPr>
                  <a:xfrm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1065" name="グループ化 1064"/>
              <p:cNvGrpSpPr/>
              <p:nvPr/>
            </p:nvGrpSpPr>
            <p:grpSpPr>
              <a:xfrm>
                <a:off x="-350536" y="3787617"/>
                <a:ext cx="604867" cy="536755"/>
                <a:chOff x="-350536" y="5488751"/>
                <a:chExt cx="604867" cy="536755"/>
              </a:xfrm>
            </p:grpSpPr>
            <p:sp>
              <p:nvSpPr>
                <p:cNvPr id="1067" name="片側の 2 つの角を丸めた四角形 2347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68" name="グループ化 1067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072" name="台形 1071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73" name="台形 1072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069" name="グループ化 1068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070" name="直角三角形 1069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71" name="直角三角形 1070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1066" name="円/楕円 2"/>
              <p:cNvSpPr/>
              <p:nvPr/>
            </p:nvSpPr>
            <p:spPr>
              <a:xfrm>
                <a:off x="-220873" y="359542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48" name="グループ化 1047"/>
            <p:cNvGrpSpPr/>
            <p:nvPr/>
          </p:nvGrpSpPr>
          <p:grpSpPr>
            <a:xfrm rot="21165585">
              <a:off x="2209954" y="4891110"/>
              <a:ext cx="134936" cy="297124"/>
              <a:chOff x="-396695" y="3608827"/>
              <a:chExt cx="132460" cy="291672"/>
            </a:xfrm>
          </p:grpSpPr>
          <p:sp>
            <p:nvSpPr>
              <p:cNvPr id="1061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2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3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49" name="グループ化 1048"/>
            <p:cNvGrpSpPr/>
            <p:nvPr/>
          </p:nvGrpSpPr>
          <p:grpSpPr>
            <a:xfrm>
              <a:off x="1869742" y="5089637"/>
              <a:ext cx="445569" cy="552593"/>
              <a:chOff x="-746459" y="3795325"/>
              <a:chExt cx="445569" cy="552593"/>
            </a:xfrm>
          </p:grpSpPr>
          <p:sp>
            <p:nvSpPr>
              <p:cNvPr id="1059" name="台形 1058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60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50" name="グループ化 1049"/>
            <p:cNvGrpSpPr/>
            <p:nvPr/>
          </p:nvGrpSpPr>
          <p:grpSpPr>
            <a:xfrm rot="434415" flipH="1">
              <a:off x="2792579" y="4891111"/>
              <a:ext cx="134936" cy="297124"/>
              <a:chOff x="-396695" y="3608827"/>
              <a:chExt cx="132460" cy="291672"/>
            </a:xfrm>
          </p:grpSpPr>
          <p:sp>
            <p:nvSpPr>
              <p:cNvPr id="1056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7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8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51" name="グループ化 1050"/>
            <p:cNvGrpSpPr/>
            <p:nvPr/>
          </p:nvGrpSpPr>
          <p:grpSpPr>
            <a:xfrm flipH="1">
              <a:off x="2822158" y="5089638"/>
              <a:ext cx="445569" cy="552593"/>
              <a:chOff x="-746459" y="3795325"/>
              <a:chExt cx="445569" cy="552593"/>
            </a:xfrm>
          </p:grpSpPr>
          <p:sp>
            <p:nvSpPr>
              <p:cNvPr id="1054" name="台形 1053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55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1052" name="山形 1005"/>
            <p:cNvSpPr/>
            <p:nvPr/>
          </p:nvSpPr>
          <p:spPr>
            <a:xfrm rot="508905">
              <a:off x="2355075" y="4983547"/>
              <a:ext cx="125970" cy="84118"/>
            </a:xfrm>
            <a:prstGeom prst="chevron">
              <a:avLst>
                <a:gd name="adj" fmla="val 91297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053" name="山形 1006"/>
            <p:cNvSpPr/>
            <p:nvPr/>
          </p:nvSpPr>
          <p:spPr>
            <a:xfrm rot="21091095" flipH="1">
              <a:off x="2641797" y="4983547"/>
              <a:ext cx="125970" cy="84118"/>
            </a:xfrm>
            <a:prstGeom prst="chevron">
              <a:avLst>
                <a:gd name="adj" fmla="val 91297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085" name="グループ化 1084"/>
          <p:cNvGrpSpPr/>
          <p:nvPr/>
        </p:nvGrpSpPr>
        <p:grpSpPr>
          <a:xfrm>
            <a:off x="4276764" y="4978852"/>
            <a:ext cx="1397985" cy="1297474"/>
            <a:chOff x="4119546" y="4649293"/>
            <a:chExt cx="1397985" cy="1297474"/>
          </a:xfrm>
        </p:grpSpPr>
        <p:grpSp>
          <p:nvGrpSpPr>
            <p:cNvPr id="1086" name="グループ化 1085"/>
            <p:cNvGrpSpPr/>
            <p:nvPr/>
          </p:nvGrpSpPr>
          <p:grpSpPr>
            <a:xfrm>
              <a:off x="4453498" y="4649293"/>
              <a:ext cx="719604" cy="1297474"/>
              <a:chOff x="1837298" y="3026898"/>
              <a:chExt cx="719604" cy="1297474"/>
            </a:xfrm>
          </p:grpSpPr>
          <p:grpSp>
            <p:nvGrpSpPr>
              <p:cNvPr id="1104" name="グループ化 1103"/>
              <p:cNvGrpSpPr/>
              <p:nvPr/>
            </p:nvGrpSpPr>
            <p:grpSpPr>
              <a:xfrm>
                <a:off x="1837298" y="3026898"/>
                <a:ext cx="719604" cy="870861"/>
                <a:chOff x="1837298" y="4693407"/>
                <a:chExt cx="719604" cy="870861"/>
              </a:xfrm>
            </p:grpSpPr>
            <p:sp>
              <p:nvSpPr>
                <p:cNvPr id="1114" name="片側の 2 つの角を丸めた四角形 2296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115" name="グループ化 1114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1116" name="星 24 2298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17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18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19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20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21" name="フローチャート: 手操作入力 680"/>
                  <p:cNvSpPr/>
                  <p:nvPr/>
                </p:nvSpPr>
                <p:spPr>
                  <a:xfrm rot="10800000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22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1105" name="グループ化 1104"/>
              <p:cNvGrpSpPr/>
              <p:nvPr/>
            </p:nvGrpSpPr>
            <p:grpSpPr>
              <a:xfrm>
                <a:off x="1898480" y="3787617"/>
                <a:ext cx="604867" cy="536755"/>
                <a:chOff x="1898480" y="5488751"/>
                <a:chExt cx="604867" cy="536755"/>
              </a:xfrm>
            </p:grpSpPr>
            <p:sp>
              <p:nvSpPr>
                <p:cNvPr id="1107" name="片側の 2 つの角を丸めた四角形 2363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108" name="グループ化 1107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112" name="台形 1111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13" name="台形 1112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109" name="グループ化 1108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110" name="直角三角形 1109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11" name="直角三角形 1110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1106" name="円/楕円 3010"/>
              <p:cNvSpPr/>
              <p:nvPr/>
            </p:nvSpPr>
            <p:spPr>
              <a:xfrm>
                <a:off x="2023532" y="362209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87" name="グループ化 1086"/>
            <p:cNvGrpSpPr/>
            <p:nvPr/>
          </p:nvGrpSpPr>
          <p:grpSpPr>
            <a:xfrm rot="21165585">
              <a:off x="4459758" y="4891111"/>
              <a:ext cx="134936" cy="297124"/>
              <a:chOff x="-396695" y="3608827"/>
              <a:chExt cx="132460" cy="291672"/>
            </a:xfrm>
          </p:grpSpPr>
          <p:sp>
            <p:nvSpPr>
              <p:cNvPr id="1101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2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3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88" name="グループ化 1087"/>
            <p:cNvGrpSpPr/>
            <p:nvPr/>
          </p:nvGrpSpPr>
          <p:grpSpPr>
            <a:xfrm>
              <a:off x="4119546" y="5089638"/>
              <a:ext cx="445569" cy="552593"/>
              <a:chOff x="-746459" y="3795325"/>
              <a:chExt cx="445569" cy="552593"/>
            </a:xfrm>
          </p:grpSpPr>
          <p:sp>
            <p:nvSpPr>
              <p:cNvPr id="1099" name="台形 1098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0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89" name="グループ化 1088"/>
            <p:cNvGrpSpPr/>
            <p:nvPr/>
          </p:nvGrpSpPr>
          <p:grpSpPr>
            <a:xfrm rot="434415" flipH="1">
              <a:off x="5042383" y="4891112"/>
              <a:ext cx="134936" cy="297124"/>
              <a:chOff x="-396695" y="3608827"/>
              <a:chExt cx="132460" cy="291672"/>
            </a:xfrm>
          </p:grpSpPr>
          <p:sp>
            <p:nvSpPr>
              <p:cNvPr id="1096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7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8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90" name="グループ化 1089"/>
            <p:cNvGrpSpPr/>
            <p:nvPr/>
          </p:nvGrpSpPr>
          <p:grpSpPr>
            <a:xfrm flipH="1">
              <a:off x="5071962" y="5089639"/>
              <a:ext cx="445569" cy="552593"/>
              <a:chOff x="-746459" y="3795325"/>
              <a:chExt cx="445569" cy="552593"/>
            </a:xfrm>
          </p:grpSpPr>
          <p:sp>
            <p:nvSpPr>
              <p:cNvPr id="1094" name="台形 1093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5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091" name="グループ化 1090"/>
            <p:cNvGrpSpPr/>
            <p:nvPr/>
          </p:nvGrpSpPr>
          <p:grpSpPr>
            <a:xfrm>
              <a:off x="4615214" y="4994440"/>
              <a:ext cx="387046" cy="84118"/>
              <a:chOff x="1954320" y="6596446"/>
              <a:chExt cx="412692" cy="84118"/>
            </a:xfrm>
          </p:grpSpPr>
          <p:sp>
            <p:nvSpPr>
              <p:cNvPr id="1092" name="山形 1005"/>
              <p:cNvSpPr/>
              <p:nvPr/>
            </p:nvSpPr>
            <p:spPr>
              <a:xfrm rot="508905">
                <a:off x="1954320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3" name="山形 1006"/>
              <p:cNvSpPr/>
              <p:nvPr/>
            </p:nvSpPr>
            <p:spPr>
              <a:xfrm rot="21091095" flipH="1">
                <a:off x="2241042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123" name="グループ化 1122"/>
          <p:cNvGrpSpPr/>
          <p:nvPr/>
        </p:nvGrpSpPr>
        <p:grpSpPr>
          <a:xfrm>
            <a:off x="6145253" y="4921991"/>
            <a:ext cx="1397985" cy="1354335"/>
            <a:chOff x="5262546" y="4592432"/>
            <a:chExt cx="1397985" cy="1354335"/>
          </a:xfrm>
        </p:grpSpPr>
        <p:grpSp>
          <p:nvGrpSpPr>
            <p:cNvPr id="1124" name="グループ化 1123"/>
            <p:cNvGrpSpPr/>
            <p:nvPr/>
          </p:nvGrpSpPr>
          <p:grpSpPr>
            <a:xfrm>
              <a:off x="5601124" y="4592432"/>
              <a:ext cx="719603" cy="1354335"/>
              <a:chOff x="2984924" y="2970037"/>
              <a:chExt cx="719603" cy="1354335"/>
            </a:xfrm>
          </p:grpSpPr>
          <p:grpSp>
            <p:nvGrpSpPr>
              <p:cNvPr id="1142" name="グループ化 1141"/>
              <p:cNvGrpSpPr/>
              <p:nvPr/>
            </p:nvGrpSpPr>
            <p:grpSpPr>
              <a:xfrm>
                <a:off x="2984924" y="2970037"/>
                <a:ext cx="719603" cy="893097"/>
                <a:chOff x="2984924" y="4671171"/>
                <a:chExt cx="719603" cy="893097"/>
              </a:xfrm>
            </p:grpSpPr>
            <p:sp>
              <p:nvSpPr>
                <p:cNvPr id="1152" name="片側の 2 つの角を丸めた四角形 2311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153" name="フリーフォーム 2312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154" name="グループ化 1153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1161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62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155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156" name="フリーフォーム 2315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157" name="グループ化 1156"/>
                <p:cNvGrpSpPr/>
                <p:nvPr/>
              </p:nvGrpSpPr>
              <p:grpSpPr>
                <a:xfrm>
                  <a:off x="3093518" y="4915417"/>
                  <a:ext cx="502415" cy="66780"/>
                  <a:chOff x="3080193" y="4915417"/>
                  <a:chExt cx="502415" cy="66780"/>
                </a:xfrm>
              </p:grpSpPr>
              <p:sp>
                <p:nvSpPr>
                  <p:cNvPr id="1159" name="月 1158"/>
                  <p:cNvSpPr/>
                  <p:nvPr/>
                </p:nvSpPr>
                <p:spPr>
                  <a:xfrm rot="162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60" name="月 1159"/>
                  <p:cNvSpPr/>
                  <p:nvPr/>
                </p:nvSpPr>
                <p:spPr>
                  <a:xfrm rot="162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158" name="月 1157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143" name="グループ化 1142"/>
              <p:cNvGrpSpPr/>
              <p:nvPr/>
            </p:nvGrpSpPr>
            <p:grpSpPr>
              <a:xfrm>
                <a:off x="3042292" y="3787617"/>
                <a:ext cx="604867" cy="536755"/>
                <a:chOff x="1898480" y="5488751"/>
                <a:chExt cx="604867" cy="536755"/>
              </a:xfrm>
            </p:grpSpPr>
            <p:sp>
              <p:nvSpPr>
                <p:cNvPr id="1145" name="片側の 2 つの角を丸めた四角形 2371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146" name="グループ化 1145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150" name="台形 114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51" name="台形 115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147" name="グループ化 1146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148" name="直角三角形 114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49" name="直角三角形 114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1144" name="円/楕円 3011"/>
              <p:cNvSpPr/>
              <p:nvPr/>
            </p:nvSpPr>
            <p:spPr>
              <a:xfrm>
                <a:off x="3171850" y="361066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125" name="グループ化 1124"/>
            <p:cNvGrpSpPr/>
            <p:nvPr/>
          </p:nvGrpSpPr>
          <p:grpSpPr>
            <a:xfrm rot="21165585">
              <a:off x="5602758" y="4891112"/>
              <a:ext cx="134936" cy="297124"/>
              <a:chOff x="-396695" y="3608827"/>
              <a:chExt cx="132460" cy="291672"/>
            </a:xfrm>
          </p:grpSpPr>
          <p:sp>
            <p:nvSpPr>
              <p:cNvPr id="1139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40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41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126" name="グループ化 1125"/>
            <p:cNvGrpSpPr/>
            <p:nvPr/>
          </p:nvGrpSpPr>
          <p:grpSpPr>
            <a:xfrm>
              <a:off x="5262546" y="5089639"/>
              <a:ext cx="445569" cy="552593"/>
              <a:chOff x="-746459" y="3795325"/>
              <a:chExt cx="445569" cy="552593"/>
            </a:xfrm>
          </p:grpSpPr>
          <p:sp>
            <p:nvSpPr>
              <p:cNvPr id="1137" name="台形 1136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38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127" name="グループ化 1126"/>
            <p:cNvGrpSpPr/>
            <p:nvPr/>
          </p:nvGrpSpPr>
          <p:grpSpPr>
            <a:xfrm rot="434415" flipH="1">
              <a:off x="6185383" y="4891113"/>
              <a:ext cx="134936" cy="297124"/>
              <a:chOff x="-396695" y="3608827"/>
              <a:chExt cx="132460" cy="291672"/>
            </a:xfrm>
          </p:grpSpPr>
          <p:sp>
            <p:nvSpPr>
              <p:cNvPr id="1134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35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36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128" name="グループ化 1127"/>
            <p:cNvGrpSpPr/>
            <p:nvPr/>
          </p:nvGrpSpPr>
          <p:grpSpPr>
            <a:xfrm flipH="1">
              <a:off x="6214962" y="5089640"/>
              <a:ext cx="445569" cy="552593"/>
              <a:chOff x="-746459" y="3795325"/>
              <a:chExt cx="445569" cy="552593"/>
            </a:xfrm>
          </p:grpSpPr>
          <p:sp>
            <p:nvSpPr>
              <p:cNvPr id="1132" name="台形 1131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33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rgbClr val="CC99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129" name="グループ化 1128"/>
            <p:cNvGrpSpPr/>
            <p:nvPr/>
          </p:nvGrpSpPr>
          <p:grpSpPr>
            <a:xfrm>
              <a:off x="5752627" y="4975896"/>
              <a:ext cx="412692" cy="84118"/>
              <a:chOff x="855770" y="6596446"/>
              <a:chExt cx="412692" cy="84118"/>
            </a:xfrm>
          </p:grpSpPr>
          <p:sp>
            <p:nvSpPr>
              <p:cNvPr id="1130" name="山形 1005"/>
              <p:cNvSpPr/>
              <p:nvPr/>
            </p:nvSpPr>
            <p:spPr>
              <a:xfrm rot="508905">
                <a:off x="855770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31" name="山形 1006"/>
              <p:cNvSpPr/>
              <p:nvPr/>
            </p:nvSpPr>
            <p:spPr>
              <a:xfrm rot="21091095" flipH="1">
                <a:off x="1142492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163" name="グループ化 1162"/>
          <p:cNvGrpSpPr/>
          <p:nvPr/>
        </p:nvGrpSpPr>
        <p:grpSpPr>
          <a:xfrm>
            <a:off x="8013740" y="4983120"/>
            <a:ext cx="1394755" cy="1293206"/>
            <a:chOff x="6392104" y="4653561"/>
            <a:chExt cx="1394755" cy="1293206"/>
          </a:xfrm>
        </p:grpSpPr>
        <p:grpSp>
          <p:nvGrpSpPr>
            <p:cNvPr id="1164" name="グループ化 1163"/>
            <p:cNvGrpSpPr/>
            <p:nvPr/>
          </p:nvGrpSpPr>
          <p:grpSpPr>
            <a:xfrm>
              <a:off x="6724750" y="4653561"/>
              <a:ext cx="719603" cy="1293206"/>
              <a:chOff x="4108550" y="3031166"/>
              <a:chExt cx="719603" cy="1293206"/>
            </a:xfrm>
          </p:grpSpPr>
          <p:grpSp>
            <p:nvGrpSpPr>
              <p:cNvPr id="1182" name="グループ化 1181"/>
              <p:cNvGrpSpPr/>
              <p:nvPr/>
            </p:nvGrpSpPr>
            <p:grpSpPr>
              <a:xfrm>
                <a:off x="4108550" y="3031166"/>
                <a:ext cx="719603" cy="831968"/>
                <a:chOff x="4108550" y="4732300"/>
                <a:chExt cx="719603" cy="831968"/>
              </a:xfrm>
            </p:grpSpPr>
            <p:sp>
              <p:nvSpPr>
                <p:cNvPr id="1192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193" name="片側の 2 つの角を丸めた四角形 2329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194" name="グループ化 1193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1200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201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195" name="角丸四角形 2331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196" name="グループ化 1195"/>
                <p:cNvGrpSpPr/>
                <p:nvPr/>
              </p:nvGrpSpPr>
              <p:grpSpPr>
                <a:xfrm>
                  <a:off x="4227264" y="4959727"/>
                  <a:ext cx="482174" cy="45721"/>
                  <a:chOff x="4232627" y="4959727"/>
                  <a:chExt cx="482174" cy="45721"/>
                </a:xfrm>
              </p:grpSpPr>
              <p:sp>
                <p:nvSpPr>
                  <p:cNvPr id="1198" name="フローチャート: 端子 650"/>
                  <p:cNvSpPr/>
                  <p:nvPr/>
                </p:nvSpPr>
                <p:spPr>
                  <a:xfrm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99" name="フローチャート: 端子 651"/>
                  <p:cNvSpPr/>
                  <p:nvPr/>
                </p:nvSpPr>
                <p:spPr>
                  <a:xfrm flipH="1">
                    <a:off x="4527570" y="4959727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197" name="フリーフォーム 2333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183" name="グループ化 1182"/>
              <p:cNvGrpSpPr/>
              <p:nvPr/>
            </p:nvGrpSpPr>
            <p:grpSpPr>
              <a:xfrm>
                <a:off x="4165918" y="3787617"/>
                <a:ext cx="604867" cy="536755"/>
                <a:chOff x="1898480" y="5488751"/>
                <a:chExt cx="604867" cy="536755"/>
              </a:xfrm>
            </p:grpSpPr>
            <p:sp>
              <p:nvSpPr>
                <p:cNvPr id="1185" name="片側の 2 つの角を丸めた四角形 2379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186" name="グループ化 1185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190" name="台形 118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91" name="台形 119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187" name="グループ化 1186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188" name="直角三角形 118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89" name="直角三角形 118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1184" name="円/楕円 3028"/>
              <p:cNvSpPr/>
              <p:nvPr/>
            </p:nvSpPr>
            <p:spPr>
              <a:xfrm>
                <a:off x="4297308" y="361066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165" name="グループ化 1164"/>
            <p:cNvGrpSpPr/>
            <p:nvPr/>
          </p:nvGrpSpPr>
          <p:grpSpPr>
            <a:xfrm rot="21165585">
              <a:off x="6732316" y="4891113"/>
              <a:ext cx="134936" cy="297124"/>
              <a:chOff x="-396695" y="3608827"/>
              <a:chExt cx="132460" cy="291672"/>
            </a:xfrm>
          </p:grpSpPr>
          <p:sp>
            <p:nvSpPr>
              <p:cNvPr id="1179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80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81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166" name="グループ化 1165"/>
            <p:cNvGrpSpPr/>
            <p:nvPr/>
          </p:nvGrpSpPr>
          <p:grpSpPr>
            <a:xfrm>
              <a:off x="6392104" y="5089640"/>
              <a:ext cx="445569" cy="552593"/>
              <a:chOff x="-746459" y="3795325"/>
              <a:chExt cx="445569" cy="552593"/>
            </a:xfrm>
          </p:grpSpPr>
          <p:sp>
            <p:nvSpPr>
              <p:cNvPr id="1177" name="台形 1176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78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167" name="グループ化 1166"/>
            <p:cNvGrpSpPr/>
            <p:nvPr/>
          </p:nvGrpSpPr>
          <p:grpSpPr>
            <a:xfrm rot="434415" flipH="1">
              <a:off x="7311711" y="4891113"/>
              <a:ext cx="134936" cy="297124"/>
              <a:chOff x="-396695" y="3608827"/>
              <a:chExt cx="132460" cy="291672"/>
            </a:xfrm>
          </p:grpSpPr>
          <p:sp>
            <p:nvSpPr>
              <p:cNvPr id="1174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75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76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168" name="グループ化 1167"/>
            <p:cNvGrpSpPr/>
            <p:nvPr/>
          </p:nvGrpSpPr>
          <p:grpSpPr>
            <a:xfrm flipH="1">
              <a:off x="7341290" y="5089640"/>
              <a:ext cx="445569" cy="552593"/>
              <a:chOff x="-746459" y="3795325"/>
              <a:chExt cx="445569" cy="552593"/>
            </a:xfrm>
          </p:grpSpPr>
          <p:sp>
            <p:nvSpPr>
              <p:cNvPr id="1172" name="台形 1171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73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169" name="グループ化 1168"/>
            <p:cNvGrpSpPr/>
            <p:nvPr/>
          </p:nvGrpSpPr>
          <p:grpSpPr>
            <a:xfrm>
              <a:off x="6880577" y="4969309"/>
              <a:ext cx="412692" cy="84118"/>
              <a:chOff x="1954320" y="6596446"/>
              <a:chExt cx="412692" cy="84118"/>
            </a:xfrm>
          </p:grpSpPr>
          <p:sp>
            <p:nvSpPr>
              <p:cNvPr id="1170" name="山形 1005"/>
              <p:cNvSpPr/>
              <p:nvPr/>
            </p:nvSpPr>
            <p:spPr>
              <a:xfrm rot="508905">
                <a:off x="1954320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71" name="山形 1006"/>
              <p:cNvSpPr/>
              <p:nvPr/>
            </p:nvSpPr>
            <p:spPr>
              <a:xfrm rot="21091095" flipH="1">
                <a:off x="2241042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857545" y="2888940"/>
            <a:ext cx="822595" cy="1451192"/>
            <a:chOff x="-428699" y="1328547"/>
            <a:chExt cx="822595" cy="1451192"/>
          </a:xfrm>
        </p:grpSpPr>
        <p:grpSp>
          <p:nvGrpSpPr>
            <p:cNvPr id="3" name="グループ化 2"/>
            <p:cNvGrpSpPr/>
            <p:nvPr/>
          </p:nvGrpSpPr>
          <p:grpSpPr>
            <a:xfrm>
              <a:off x="-428699" y="1328547"/>
              <a:ext cx="822595" cy="1451192"/>
              <a:chOff x="-459400" y="4574314"/>
              <a:chExt cx="822595" cy="1451192"/>
            </a:xfrm>
          </p:grpSpPr>
          <p:grpSp>
            <p:nvGrpSpPr>
              <p:cNvPr id="15" name="グループ化 14"/>
              <p:cNvGrpSpPr/>
              <p:nvPr/>
            </p:nvGrpSpPr>
            <p:grpSpPr>
              <a:xfrm>
                <a:off x="-459400" y="4574314"/>
                <a:ext cx="822595" cy="1005932"/>
                <a:chOff x="-459400" y="4574314"/>
                <a:chExt cx="822595" cy="1005932"/>
              </a:xfrm>
            </p:grpSpPr>
            <p:sp>
              <p:nvSpPr>
                <p:cNvPr id="24" name="片側の 2 つの角を丸めた四角形 1373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5" name="フリーフォーム 1372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6" name="グループ化 25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38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9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7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8" name="フリーフォーム 1393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9" name="フリーフォーム 1394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0" name="グループ化 29"/>
                <p:cNvGrpSpPr/>
                <p:nvPr/>
              </p:nvGrpSpPr>
              <p:grpSpPr>
                <a:xfrm>
                  <a:off x="-305013" y="4932818"/>
                  <a:ext cx="513820" cy="240284"/>
                  <a:chOff x="-298046" y="4932818"/>
                  <a:chExt cx="513820" cy="240284"/>
                </a:xfrm>
              </p:grpSpPr>
              <p:sp>
                <p:nvSpPr>
                  <p:cNvPr id="32" name="楕円 14"/>
                  <p:cNvSpPr/>
                  <p:nvPr/>
                </p:nvSpPr>
                <p:spPr>
                  <a:xfrm>
                    <a:off x="-288848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3" name="楕円 562"/>
                  <p:cNvSpPr/>
                  <p:nvPr/>
                </p:nvSpPr>
                <p:spPr>
                  <a:xfrm>
                    <a:off x="-253100" y="5030304"/>
                    <a:ext cx="107050" cy="107050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4" name="楕円 563"/>
                  <p:cNvSpPr/>
                  <p:nvPr/>
                </p:nvSpPr>
                <p:spPr>
                  <a:xfrm>
                    <a:off x="31827" y="4994556"/>
                    <a:ext cx="178546" cy="178546"/>
                  </a:xfrm>
                  <a:prstGeom prst="ellipse">
                    <a:avLst/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5" name="楕円 564"/>
                  <p:cNvSpPr/>
                  <p:nvPr/>
                </p:nvSpPr>
                <p:spPr>
                  <a:xfrm>
                    <a:off x="67575" y="5030304"/>
                    <a:ext cx="107050" cy="107050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6" name="フリーフォーム 1399"/>
                  <p:cNvSpPr/>
                  <p:nvPr/>
                </p:nvSpPr>
                <p:spPr>
                  <a:xfrm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7" name="フリーフォーム 1400"/>
                  <p:cNvSpPr/>
                  <p:nvPr/>
                </p:nvSpPr>
                <p:spPr>
                  <a:xfrm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1" name="円/楕円 4"/>
                <p:cNvSpPr/>
                <p:nvPr/>
              </p:nvSpPr>
              <p:spPr>
                <a:xfrm>
                  <a:off x="-145570" y="5319710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6" name="グループ化 15"/>
              <p:cNvGrpSpPr/>
              <p:nvPr/>
            </p:nvGrpSpPr>
            <p:grpSpPr>
              <a:xfrm>
                <a:off x="-350536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17" name="片側の 2 つの角を丸めた四角形 1414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8" name="グループ化 17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2" name="台形 21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3" name="台形 22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9" name="グループ化 18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0" name="直角三角形 19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" name="直角三角形 20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4" name="グループ化 3"/>
            <p:cNvGrpSpPr/>
            <p:nvPr/>
          </p:nvGrpSpPr>
          <p:grpSpPr>
            <a:xfrm>
              <a:off x="-399653" y="1830470"/>
              <a:ext cx="771128" cy="847956"/>
              <a:chOff x="-399653" y="1830470"/>
              <a:chExt cx="771128" cy="847956"/>
            </a:xfrm>
          </p:grpSpPr>
          <p:sp>
            <p:nvSpPr>
              <p:cNvPr id="10" name="フリーフォーム 39"/>
              <p:cNvSpPr/>
              <p:nvPr/>
            </p:nvSpPr>
            <p:spPr>
              <a:xfrm rot="1280150">
                <a:off x="-243404" y="1830470"/>
                <a:ext cx="311334" cy="37599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1" name="グループ化 10"/>
              <p:cNvGrpSpPr/>
              <p:nvPr/>
            </p:nvGrpSpPr>
            <p:grpSpPr>
              <a:xfrm>
                <a:off x="-109133" y="1830472"/>
                <a:ext cx="324355" cy="408034"/>
                <a:chOff x="-109133" y="1830472"/>
                <a:chExt cx="324355" cy="408034"/>
              </a:xfrm>
            </p:grpSpPr>
            <p:sp>
              <p:nvSpPr>
                <p:cNvPr id="13" name="フリーフォーム 39"/>
                <p:cNvSpPr/>
                <p:nvPr/>
              </p:nvSpPr>
              <p:spPr>
                <a:xfrm rot="20319850" flipH="1">
                  <a:off x="-109133" y="186250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4" name="フリーフォーム 39"/>
                <p:cNvSpPr/>
                <p:nvPr/>
              </p:nvSpPr>
              <p:spPr>
                <a:xfrm rot="20319850" flipH="1">
                  <a:off x="-96112" y="1830472"/>
                  <a:ext cx="311334" cy="37599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2" name="フリーフォーム: 図形 11"/>
              <p:cNvSpPr/>
              <p:nvPr/>
            </p:nvSpPr>
            <p:spPr>
              <a:xfrm>
                <a:off x="-399653" y="2146700"/>
                <a:ext cx="771128" cy="531726"/>
              </a:xfrm>
              <a:custGeom>
                <a:avLst/>
                <a:gdLst>
                  <a:gd name="connsiteX0" fmla="*/ 656259 w 970775"/>
                  <a:gd name="connsiteY0" fmla="*/ 2 h 559674"/>
                  <a:gd name="connsiteX1" fmla="*/ 712178 w 970775"/>
                  <a:gd name="connsiteY1" fmla="*/ 62133 h 559674"/>
                  <a:gd name="connsiteX2" fmla="*/ 719652 w 970775"/>
                  <a:gd name="connsiteY2" fmla="*/ 57096 h 559674"/>
                  <a:gd name="connsiteX3" fmla="*/ 953776 w 970775"/>
                  <a:gd name="connsiteY3" fmla="*/ 404528 h 559674"/>
                  <a:gd name="connsiteX4" fmla="*/ 926859 w 970775"/>
                  <a:gd name="connsiteY4" fmla="*/ 542675 h 559674"/>
                  <a:gd name="connsiteX5" fmla="*/ 788714 w 970775"/>
                  <a:gd name="connsiteY5" fmla="*/ 515759 h 559674"/>
                  <a:gd name="connsiteX6" fmla="*/ 554590 w 970775"/>
                  <a:gd name="connsiteY6" fmla="*/ 168326 h 559674"/>
                  <a:gd name="connsiteX7" fmla="*/ 562349 w 970775"/>
                  <a:gd name="connsiteY7" fmla="*/ 163098 h 559674"/>
                  <a:gd name="connsiteX8" fmla="*/ 525437 w 970775"/>
                  <a:gd name="connsiteY8" fmla="*/ 89049 h 559674"/>
                  <a:gd name="connsiteX9" fmla="*/ 314515 w 970775"/>
                  <a:gd name="connsiteY9" fmla="*/ 0 h 559674"/>
                  <a:gd name="connsiteX10" fmla="*/ 445338 w 970775"/>
                  <a:gd name="connsiteY10" fmla="*/ 89047 h 559674"/>
                  <a:gd name="connsiteX11" fmla="*/ 408426 w 970775"/>
                  <a:gd name="connsiteY11" fmla="*/ 163095 h 559674"/>
                  <a:gd name="connsiteX12" fmla="*/ 416186 w 970775"/>
                  <a:gd name="connsiteY12" fmla="*/ 168324 h 559674"/>
                  <a:gd name="connsiteX13" fmla="*/ 182062 w 970775"/>
                  <a:gd name="connsiteY13" fmla="*/ 515757 h 559674"/>
                  <a:gd name="connsiteX14" fmla="*/ 43916 w 970775"/>
                  <a:gd name="connsiteY14" fmla="*/ 542672 h 559674"/>
                  <a:gd name="connsiteX15" fmla="*/ 17000 w 970775"/>
                  <a:gd name="connsiteY15" fmla="*/ 404526 h 559674"/>
                  <a:gd name="connsiteX16" fmla="*/ 251124 w 970775"/>
                  <a:gd name="connsiteY16" fmla="*/ 57094 h 559674"/>
                  <a:gd name="connsiteX17" fmla="*/ 258597 w 970775"/>
                  <a:gd name="connsiteY17" fmla="*/ 62130 h 559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970775" h="559674">
                    <a:moveTo>
                      <a:pt x="656259" y="2"/>
                    </a:moveTo>
                    <a:lnTo>
                      <a:pt x="712178" y="62133"/>
                    </a:lnTo>
                    <a:lnTo>
                      <a:pt x="719652" y="57096"/>
                    </a:lnTo>
                    <a:lnTo>
                      <a:pt x="953776" y="404528"/>
                    </a:lnTo>
                    <a:cubicBezTo>
                      <a:pt x="984491" y="450109"/>
                      <a:pt x="972440" y="511960"/>
                      <a:pt x="926859" y="542675"/>
                    </a:cubicBezTo>
                    <a:cubicBezTo>
                      <a:pt x="881279" y="573390"/>
                      <a:pt x="819429" y="561339"/>
                      <a:pt x="788714" y="515759"/>
                    </a:cubicBezTo>
                    <a:lnTo>
                      <a:pt x="554590" y="168326"/>
                    </a:lnTo>
                    <a:lnTo>
                      <a:pt x="562349" y="163098"/>
                    </a:lnTo>
                    <a:lnTo>
                      <a:pt x="525437" y="89049"/>
                    </a:lnTo>
                    <a:close/>
                    <a:moveTo>
                      <a:pt x="314515" y="0"/>
                    </a:moveTo>
                    <a:lnTo>
                      <a:pt x="445338" y="89047"/>
                    </a:lnTo>
                    <a:lnTo>
                      <a:pt x="408426" y="163095"/>
                    </a:lnTo>
                    <a:lnTo>
                      <a:pt x="416186" y="168324"/>
                    </a:lnTo>
                    <a:lnTo>
                      <a:pt x="182062" y="515757"/>
                    </a:lnTo>
                    <a:cubicBezTo>
                      <a:pt x="151347" y="561337"/>
                      <a:pt x="89497" y="573388"/>
                      <a:pt x="43916" y="542672"/>
                    </a:cubicBezTo>
                    <a:cubicBezTo>
                      <a:pt x="-1665" y="511958"/>
                      <a:pt x="-13716" y="450107"/>
                      <a:pt x="17000" y="404526"/>
                    </a:cubicBezTo>
                    <a:lnTo>
                      <a:pt x="251124" y="57094"/>
                    </a:lnTo>
                    <a:lnTo>
                      <a:pt x="258597" y="62130"/>
                    </a:ln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" name="グループ化 4"/>
            <p:cNvGrpSpPr/>
            <p:nvPr/>
          </p:nvGrpSpPr>
          <p:grpSpPr>
            <a:xfrm>
              <a:off x="-410214" y="2168787"/>
              <a:ext cx="792247" cy="550423"/>
              <a:chOff x="-410214" y="2168787"/>
              <a:chExt cx="792247" cy="550423"/>
            </a:xfrm>
          </p:grpSpPr>
          <p:sp>
            <p:nvSpPr>
              <p:cNvPr id="6" name="台形 5"/>
              <p:cNvSpPr/>
              <p:nvPr/>
            </p:nvSpPr>
            <p:spPr>
              <a:xfrm rot="2054507">
                <a:off x="-237282" y="2168787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7" name="片側の 2 つの角を丸めた四角形 43"/>
              <p:cNvSpPr/>
              <p:nvPr/>
            </p:nvSpPr>
            <p:spPr>
              <a:xfrm rot="12838486">
                <a:off x="-410214" y="2200732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" name="台形 7"/>
              <p:cNvSpPr/>
              <p:nvPr/>
            </p:nvSpPr>
            <p:spPr>
              <a:xfrm rot="19545493" flipH="1">
                <a:off x="25685" y="2168789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" name="片側の 2 つの角を丸めた四角形 43"/>
              <p:cNvSpPr/>
              <p:nvPr/>
            </p:nvSpPr>
            <p:spPr>
              <a:xfrm rot="8761514" flipH="1">
                <a:off x="182991" y="2200734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40" name="グループ化 39"/>
          <p:cNvGrpSpPr/>
          <p:nvPr/>
        </p:nvGrpSpPr>
        <p:grpSpPr>
          <a:xfrm>
            <a:off x="2745584" y="2963834"/>
            <a:ext cx="792247" cy="1376298"/>
            <a:chOff x="689923" y="1403441"/>
            <a:chExt cx="792247" cy="1376298"/>
          </a:xfrm>
        </p:grpSpPr>
        <p:grpSp>
          <p:nvGrpSpPr>
            <p:cNvPr id="41" name="グループ化 40"/>
            <p:cNvGrpSpPr/>
            <p:nvPr/>
          </p:nvGrpSpPr>
          <p:grpSpPr>
            <a:xfrm>
              <a:off x="734524" y="1403441"/>
              <a:ext cx="719603" cy="1376298"/>
              <a:chOff x="703823" y="4649208"/>
              <a:chExt cx="719603" cy="1376298"/>
            </a:xfrm>
          </p:grpSpPr>
          <p:grpSp>
            <p:nvGrpSpPr>
              <p:cNvPr id="53" name="グループ化 52"/>
              <p:cNvGrpSpPr/>
              <p:nvPr/>
            </p:nvGrpSpPr>
            <p:grpSpPr>
              <a:xfrm>
                <a:off x="703823" y="4649208"/>
                <a:ext cx="719603" cy="915060"/>
                <a:chOff x="703823" y="4649208"/>
                <a:chExt cx="719603" cy="915060"/>
              </a:xfrm>
            </p:grpSpPr>
            <p:sp>
              <p:nvSpPr>
                <p:cNvPr id="62" name="片側の 2 つの角を丸めた四角形 1253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3" name="グループ化 62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76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7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8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9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64" name="グループ化 63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74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5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5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66" name="グループ化 65"/>
                <p:cNvGrpSpPr/>
                <p:nvPr/>
              </p:nvGrpSpPr>
              <p:grpSpPr>
                <a:xfrm>
                  <a:off x="829639" y="4897338"/>
                  <a:ext cx="467970" cy="182017"/>
                  <a:chOff x="829336" y="4897338"/>
                  <a:chExt cx="467970" cy="182017"/>
                </a:xfrm>
              </p:grpSpPr>
              <p:sp>
                <p:nvSpPr>
                  <p:cNvPr id="70" name="円/楕円 847"/>
                  <p:cNvSpPr/>
                  <p:nvPr/>
                </p:nvSpPr>
                <p:spPr>
                  <a:xfrm>
                    <a:off x="873969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1" name="円/楕円 848"/>
                  <p:cNvSpPr/>
                  <p:nvPr/>
                </p:nvSpPr>
                <p:spPr>
                  <a:xfrm>
                    <a:off x="1193057" y="4981684"/>
                    <a:ext cx="61693" cy="97671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2" name="フローチャート: 端子 685"/>
                  <p:cNvSpPr/>
                  <p:nvPr/>
                </p:nvSpPr>
                <p:spPr>
                  <a:xfrm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73" name="フローチャート: 端子 686"/>
                  <p:cNvSpPr/>
                  <p:nvPr/>
                </p:nvSpPr>
                <p:spPr>
                  <a:xfrm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67" name="台形 66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8" name="フリーフォーム 1267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69" name="円/楕円 4"/>
                <p:cNvSpPr/>
                <p:nvPr/>
              </p:nvSpPr>
              <p:spPr>
                <a:xfrm>
                  <a:off x="966157" y="5301497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4" name="グループ化 53"/>
              <p:cNvGrpSpPr/>
              <p:nvPr/>
            </p:nvGrpSpPr>
            <p:grpSpPr>
              <a:xfrm>
                <a:off x="761191" y="5488751"/>
                <a:ext cx="604867" cy="536755"/>
                <a:chOff x="-350536" y="5488751"/>
                <a:chExt cx="604867" cy="536755"/>
              </a:xfrm>
            </p:grpSpPr>
            <p:sp>
              <p:nvSpPr>
                <p:cNvPr id="55" name="片側の 2 つの角を丸めた四角形 1422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6" name="グループ化 55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60" name="台形 5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1" name="台形 6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7" name="グループ化 56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58" name="直角三角形 5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9" name="直角三角形 5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42" name="グループ化 41"/>
            <p:cNvGrpSpPr/>
            <p:nvPr/>
          </p:nvGrpSpPr>
          <p:grpSpPr>
            <a:xfrm>
              <a:off x="700484" y="1830470"/>
              <a:ext cx="771128" cy="847956"/>
              <a:chOff x="-399653" y="1830470"/>
              <a:chExt cx="771128" cy="847956"/>
            </a:xfrm>
          </p:grpSpPr>
          <p:sp>
            <p:nvSpPr>
              <p:cNvPr id="48" name="フリーフォーム 39"/>
              <p:cNvSpPr/>
              <p:nvPr/>
            </p:nvSpPr>
            <p:spPr>
              <a:xfrm rot="1280150">
                <a:off x="-243404" y="1830470"/>
                <a:ext cx="311334" cy="37599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49" name="グループ化 48"/>
              <p:cNvGrpSpPr/>
              <p:nvPr/>
            </p:nvGrpSpPr>
            <p:grpSpPr>
              <a:xfrm>
                <a:off x="-109133" y="1830472"/>
                <a:ext cx="324355" cy="408034"/>
                <a:chOff x="-109133" y="1830472"/>
                <a:chExt cx="324355" cy="408034"/>
              </a:xfrm>
            </p:grpSpPr>
            <p:sp>
              <p:nvSpPr>
                <p:cNvPr id="51" name="フリーフォーム 39"/>
                <p:cNvSpPr/>
                <p:nvPr/>
              </p:nvSpPr>
              <p:spPr>
                <a:xfrm rot="20319850" flipH="1">
                  <a:off x="-109133" y="186250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" name="フリーフォーム 39"/>
                <p:cNvSpPr/>
                <p:nvPr/>
              </p:nvSpPr>
              <p:spPr>
                <a:xfrm rot="20319850" flipH="1">
                  <a:off x="-96112" y="1830472"/>
                  <a:ext cx="311334" cy="37599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50" name="フリーフォーム: 図形 49"/>
              <p:cNvSpPr/>
              <p:nvPr/>
            </p:nvSpPr>
            <p:spPr>
              <a:xfrm>
                <a:off x="-399653" y="2146700"/>
                <a:ext cx="771128" cy="531726"/>
              </a:xfrm>
              <a:custGeom>
                <a:avLst/>
                <a:gdLst>
                  <a:gd name="connsiteX0" fmla="*/ 656259 w 970775"/>
                  <a:gd name="connsiteY0" fmla="*/ 2 h 559674"/>
                  <a:gd name="connsiteX1" fmla="*/ 712178 w 970775"/>
                  <a:gd name="connsiteY1" fmla="*/ 62133 h 559674"/>
                  <a:gd name="connsiteX2" fmla="*/ 719652 w 970775"/>
                  <a:gd name="connsiteY2" fmla="*/ 57096 h 559674"/>
                  <a:gd name="connsiteX3" fmla="*/ 953776 w 970775"/>
                  <a:gd name="connsiteY3" fmla="*/ 404528 h 559674"/>
                  <a:gd name="connsiteX4" fmla="*/ 926859 w 970775"/>
                  <a:gd name="connsiteY4" fmla="*/ 542675 h 559674"/>
                  <a:gd name="connsiteX5" fmla="*/ 788714 w 970775"/>
                  <a:gd name="connsiteY5" fmla="*/ 515759 h 559674"/>
                  <a:gd name="connsiteX6" fmla="*/ 554590 w 970775"/>
                  <a:gd name="connsiteY6" fmla="*/ 168326 h 559674"/>
                  <a:gd name="connsiteX7" fmla="*/ 562349 w 970775"/>
                  <a:gd name="connsiteY7" fmla="*/ 163098 h 559674"/>
                  <a:gd name="connsiteX8" fmla="*/ 525437 w 970775"/>
                  <a:gd name="connsiteY8" fmla="*/ 89049 h 559674"/>
                  <a:gd name="connsiteX9" fmla="*/ 314515 w 970775"/>
                  <a:gd name="connsiteY9" fmla="*/ 0 h 559674"/>
                  <a:gd name="connsiteX10" fmla="*/ 445338 w 970775"/>
                  <a:gd name="connsiteY10" fmla="*/ 89047 h 559674"/>
                  <a:gd name="connsiteX11" fmla="*/ 408426 w 970775"/>
                  <a:gd name="connsiteY11" fmla="*/ 163095 h 559674"/>
                  <a:gd name="connsiteX12" fmla="*/ 416186 w 970775"/>
                  <a:gd name="connsiteY12" fmla="*/ 168324 h 559674"/>
                  <a:gd name="connsiteX13" fmla="*/ 182062 w 970775"/>
                  <a:gd name="connsiteY13" fmla="*/ 515757 h 559674"/>
                  <a:gd name="connsiteX14" fmla="*/ 43916 w 970775"/>
                  <a:gd name="connsiteY14" fmla="*/ 542672 h 559674"/>
                  <a:gd name="connsiteX15" fmla="*/ 17000 w 970775"/>
                  <a:gd name="connsiteY15" fmla="*/ 404526 h 559674"/>
                  <a:gd name="connsiteX16" fmla="*/ 251124 w 970775"/>
                  <a:gd name="connsiteY16" fmla="*/ 57094 h 559674"/>
                  <a:gd name="connsiteX17" fmla="*/ 258597 w 970775"/>
                  <a:gd name="connsiteY17" fmla="*/ 62130 h 559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970775" h="559674">
                    <a:moveTo>
                      <a:pt x="656259" y="2"/>
                    </a:moveTo>
                    <a:lnTo>
                      <a:pt x="712178" y="62133"/>
                    </a:lnTo>
                    <a:lnTo>
                      <a:pt x="719652" y="57096"/>
                    </a:lnTo>
                    <a:lnTo>
                      <a:pt x="953776" y="404528"/>
                    </a:lnTo>
                    <a:cubicBezTo>
                      <a:pt x="984491" y="450109"/>
                      <a:pt x="972440" y="511960"/>
                      <a:pt x="926859" y="542675"/>
                    </a:cubicBezTo>
                    <a:cubicBezTo>
                      <a:pt x="881279" y="573390"/>
                      <a:pt x="819429" y="561339"/>
                      <a:pt x="788714" y="515759"/>
                    </a:cubicBezTo>
                    <a:lnTo>
                      <a:pt x="554590" y="168326"/>
                    </a:lnTo>
                    <a:lnTo>
                      <a:pt x="562349" y="163098"/>
                    </a:lnTo>
                    <a:lnTo>
                      <a:pt x="525437" y="89049"/>
                    </a:lnTo>
                    <a:close/>
                    <a:moveTo>
                      <a:pt x="314515" y="0"/>
                    </a:moveTo>
                    <a:lnTo>
                      <a:pt x="445338" y="89047"/>
                    </a:lnTo>
                    <a:lnTo>
                      <a:pt x="408426" y="163095"/>
                    </a:lnTo>
                    <a:lnTo>
                      <a:pt x="416186" y="168324"/>
                    </a:lnTo>
                    <a:lnTo>
                      <a:pt x="182062" y="515757"/>
                    </a:lnTo>
                    <a:cubicBezTo>
                      <a:pt x="151347" y="561337"/>
                      <a:pt x="89497" y="573388"/>
                      <a:pt x="43916" y="542672"/>
                    </a:cubicBezTo>
                    <a:cubicBezTo>
                      <a:pt x="-1665" y="511958"/>
                      <a:pt x="-13716" y="450107"/>
                      <a:pt x="17000" y="404526"/>
                    </a:cubicBezTo>
                    <a:lnTo>
                      <a:pt x="251124" y="57094"/>
                    </a:lnTo>
                    <a:lnTo>
                      <a:pt x="258597" y="62130"/>
                    </a:ln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3" name="グループ化 42"/>
            <p:cNvGrpSpPr/>
            <p:nvPr/>
          </p:nvGrpSpPr>
          <p:grpSpPr>
            <a:xfrm>
              <a:off x="689923" y="2168787"/>
              <a:ext cx="792247" cy="550423"/>
              <a:chOff x="-410214" y="2168787"/>
              <a:chExt cx="792247" cy="550423"/>
            </a:xfrm>
          </p:grpSpPr>
          <p:sp>
            <p:nvSpPr>
              <p:cNvPr id="44" name="台形 43"/>
              <p:cNvSpPr/>
              <p:nvPr/>
            </p:nvSpPr>
            <p:spPr>
              <a:xfrm rot="2054507">
                <a:off x="-237282" y="2168787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5" name="片側の 2 つの角を丸めた四角形 43"/>
              <p:cNvSpPr/>
              <p:nvPr/>
            </p:nvSpPr>
            <p:spPr>
              <a:xfrm rot="12838486">
                <a:off x="-410214" y="2200732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" name="台形 45"/>
              <p:cNvSpPr/>
              <p:nvPr/>
            </p:nvSpPr>
            <p:spPr>
              <a:xfrm rot="19545493" flipH="1">
                <a:off x="25685" y="2168789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7" name="片側の 2 つの角を丸めた四角形 43"/>
              <p:cNvSpPr/>
              <p:nvPr/>
            </p:nvSpPr>
            <p:spPr>
              <a:xfrm rot="8761514" flipH="1">
                <a:off x="182991" y="2200734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80" name="グループ化 79"/>
          <p:cNvGrpSpPr/>
          <p:nvPr/>
        </p:nvGrpSpPr>
        <p:grpSpPr>
          <a:xfrm>
            <a:off x="4603275" y="3042658"/>
            <a:ext cx="792247" cy="1297474"/>
            <a:chOff x="1837685" y="1482265"/>
            <a:chExt cx="792247" cy="1297474"/>
          </a:xfrm>
        </p:grpSpPr>
        <p:grpSp>
          <p:nvGrpSpPr>
            <p:cNvPr id="81" name="グループ化 80"/>
            <p:cNvGrpSpPr/>
            <p:nvPr/>
          </p:nvGrpSpPr>
          <p:grpSpPr>
            <a:xfrm>
              <a:off x="1867999" y="1482265"/>
              <a:ext cx="719604" cy="1297474"/>
              <a:chOff x="1837298" y="4728032"/>
              <a:chExt cx="719604" cy="1297474"/>
            </a:xfrm>
          </p:grpSpPr>
          <p:grpSp>
            <p:nvGrpSpPr>
              <p:cNvPr id="93" name="グループ化 92"/>
              <p:cNvGrpSpPr/>
              <p:nvPr/>
            </p:nvGrpSpPr>
            <p:grpSpPr>
              <a:xfrm>
                <a:off x="1837298" y="4728032"/>
                <a:ext cx="719604" cy="870861"/>
                <a:chOff x="1837298" y="4693407"/>
                <a:chExt cx="719604" cy="870861"/>
              </a:xfrm>
            </p:grpSpPr>
            <p:sp>
              <p:nvSpPr>
                <p:cNvPr id="102" name="片側の 2 つの角を丸めた四角形 1154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03" name="グループ化 102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104" name="星 24 1237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5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6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7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8" name="弦 107"/>
                  <p:cNvSpPr/>
                  <p:nvPr/>
                </p:nvSpPr>
                <p:spPr>
                  <a:xfrm>
                    <a:off x="1956346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9" name="弦 108"/>
                  <p:cNvSpPr/>
                  <p:nvPr/>
                </p:nvSpPr>
                <p:spPr>
                  <a:xfrm>
                    <a:off x="2016703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0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1" name="弦 110"/>
                  <p:cNvSpPr/>
                  <p:nvPr/>
                </p:nvSpPr>
                <p:spPr>
                  <a:xfrm flipH="1">
                    <a:off x="2239750" y="4970570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2" name="弦 111"/>
                  <p:cNvSpPr/>
                  <p:nvPr/>
                </p:nvSpPr>
                <p:spPr>
                  <a:xfrm flipH="1">
                    <a:off x="2259196" y="5001047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3" name="フローチャート: 手操作入力 680"/>
                  <p:cNvSpPr/>
                  <p:nvPr/>
                </p:nvSpPr>
                <p:spPr>
                  <a:xfrm rot="10800000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4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15" name="円/楕円 4"/>
                  <p:cNvSpPr/>
                  <p:nvPr/>
                </p:nvSpPr>
                <p:spPr>
                  <a:xfrm>
                    <a:off x="2105065" y="5301497"/>
                    <a:ext cx="194934" cy="3681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94" name="グループ化 93"/>
              <p:cNvGrpSpPr/>
              <p:nvPr/>
            </p:nvGrpSpPr>
            <p:grpSpPr>
              <a:xfrm>
                <a:off x="1898480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95" name="片側の 2 つの角を丸めた四角形 1430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96" name="グループ化 95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00" name="台形 9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01" name="台形 10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97" name="グループ化 96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98" name="直角三角形 9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99" name="直角三角形 9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82" name="グループ化 81"/>
            <p:cNvGrpSpPr/>
            <p:nvPr/>
          </p:nvGrpSpPr>
          <p:grpSpPr>
            <a:xfrm>
              <a:off x="1848246" y="1830470"/>
              <a:ext cx="771128" cy="847956"/>
              <a:chOff x="-399653" y="1830470"/>
              <a:chExt cx="771128" cy="847956"/>
            </a:xfrm>
          </p:grpSpPr>
          <p:sp>
            <p:nvSpPr>
              <p:cNvPr id="88" name="フリーフォーム 39"/>
              <p:cNvSpPr/>
              <p:nvPr/>
            </p:nvSpPr>
            <p:spPr>
              <a:xfrm rot="1280150">
                <a:off x="-243404" y="1830470"/>
                <a:ext cx="311334" cy="37599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89" name="グループ化 88"/>
              <p:cNvGrpSpPr/>
              <p:nvPr/>
            </p:nvGrpSpPr>
            <p:grpSpPr>
              <a:xfrm>
                <a:off x="-109133" y="1830472"/>
                <a:ext cx="324355" cy="408034"/>
                <a:chOff x="-109133" y="1830472"/>
                <a:chExt cx="324355" cy="408034"/>
              </a:xfrm>
            </p:grpSpPr>
            <p:sp>
              <p:nvSpPr>
                <p:cNvPr id="91" name="フリーフォーム 39"/>
                <p:cNvSpPr/>
                <p:nvPr/>
              </p:nvSpPr>
              <p:spPr>
                <a:xfrm rot="20319850" flipH="1">
                  <a:off x="-109133" y="186250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2" name="フリーフォーム 39"/>
                <p:cNvSpPr/>
                <p:nvPr/>
              </p:nvSpPr>
              <p:spPr>
                <a:xfrm rot="20319850" flipH="1">
                  <a:off x="-96112" y="1830472"/>
                  <a:ext cx="311334" cy="37599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90" name="フリーフォーム: 図形 89"/>
              <p:cNvSpPr/>
              <p:nvPr/>
            </p:nvSpPr>
            <p:spPr>
              <a:xfrm>
                <a:off x="-399653" y="2146700"/>
                <a:ext cx="771128" cy="531726"/>
              </a:xfrm>
              <a:custGeom>
                <a:avLst/>
                <a:gdLst>
                  <a:gd name="connsiteX0" fmla="*/ 656259 w 970775"/>
                  <a:gd name="connsiteY0" fmla="*/ 2 h 559674"/>
                  <a:gd name="connsiteX1" fmla="*/ 712178 w 970775"/>
                  <a:gd name="connsiteY1" fmla="*/ 62133 h 559674"/>
                  <a:gd name="connsiteX2" fmla="*/ 719652 w 970775"/>
                  <a:gd name="connsiteY2" fmla="*/ 57096 h 559674"/>
                  <a:gd name="connsiteX3" fmla="*/ 953776 w 970775"/>
                  <a:gd name="connsiteY3" fmla="*/ 404528 h 559674"/>
                  <a:gd name="connsiteX4" fmla="*/ 926859 w 970775"/>
                  <a:gd name="connsiteY4" fmla="*/ 542675 h 559674"/>
                  <a:gd name="connsiteX5" fmla="*/ 788714 w 970775"/>
                  <a:gd name="connsiteY5" fmla="*/ 515759 h 559674"/>
                  <a:gd name="connsiteX6" fmla="*/ 554590 w 970775"/>
                  <a:gd name="connsiteY6" fmla="*/ 168326 h 559674"/>
                  <a:gd name="connsiteX7" fmla="*/ 562349 w 970775"/>
                  <a:gd name="connsiteY7" fmla="*/ 163098 h 559674"/>
                  <a:gd name="connsiteX8" fmla="*/ 525437 w 970775"/>
                  <a:gd name="connsiteY8" fmla="*/ 89049 h 559674"/>
                  <a:gd name="connsiteX9" fmla="*/ 314515 w 970775"/>
                  <a:gd name="connsiteY9" fmla="*/ 0 h 559674"/>
                  <a:gd name="connsiteX10" fmla="*/ 445338 w 970775"/>
                  <a:gd name="connsiteY10" fmla="*/ 89047 h 559674"/>
                  <a:gd name="connsiteX11" fmla="*/ 408426 w 970775"/>
                  <a:gd name="connsiteY11" fmla="*/ 163095 h 559674"/>
                  <a:gd name="connsiteX12" fmla="*/ 416186 w 970775"/>
                  <a:gd name="connsiteY12" fmla="*/ 168324 h 559674"/>
                  <a:gd name="connsiteX13" fmla="*/ 182062 w 970775"/>
                  <a:gd name="connsiteY13" fmla="*/ 515757 h 559674"/>
                  <a:gd name="connsiteX14" fmla="*/ 43916 w 970775"/>
                  <a:gd name="connsiteY14" fmla="*/ 542672 h 559674"/>
                  <a:gd name="connsiteX15" fmla="*/ 17000 w 970775"/>
                  <a:gd name="connsiteY15" fmla="*/ 404526 h 559674"/>
                  <a:gd name="connsiteX16" fmla="*/ 251124 w 970775"/>
                  <a:gd name="connsiteY16" fmla="*/ 57094 h 559674"/>
                  <a:gd name="connsiteX17" fmla="*/ 258597 w 970775"/>
                  <a:gd name="connsiteY17" fmla="*/ 62130 h 559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970775" h="559674">
                    <a:moveTo>
                      <a:pt x="656259" y="2"/>
                    </a:moveTo>
                    <a:lnTo>
                      <a:pt x="712178" y="62133"/>
                    </a:lnTo>
                    <a:lnTo>
                      <a:pt x="719652" y="57096"/>
                    </a:lnTo>
                    <a:lnTo>
                      <a:pt x="953776" y="404528"/>
                    </a:lnTo>
                    <a:cubicBezTo>
                      <a:pt x="984491" y="450109"/>
                      <a:pt x="972440" y="511960"/>
                      <a:pt x="926859" y="542675"/>
                    </a:cubicBezTo>
                    <a:cubicBezTo>
                      <a:pt x="881279" y="573390"/>
                      <a:pt x="819429" y="561339"/>
                      <a:pt x="788714" y="515759"/>
                    </a:cubicBezTo>
                    <a:lnTo>
                      <a:pt x="554590" y="168326"/>
                    </a:lnTo>
                    <a:lnTo>
                      <a:pt x="562349" y="163098"/>
                    </a:lnTo>
                    <a:lnTo>
                      <a:pt x="525437" y="89049"/>
                    </a:lnTo>
                    <a:close/>
                    <a:moveTo>
                      <a:pt x="314515" y="0"/>
                    </a:moveTo>
                    <a:lnTo>
                      <a:pt x="445338" y="89047"/>
                    </a:lnTo>
                    <a:lnTo>
                      <a:pt x="408426" y="163095"/>
                    </a:lnTo>
                    <a:lnTo>
                      <a:pt x="416186" y="168324"/>
                    </a:lnTo>
                    <a:lnTo>
                      <a:pt x="182062" y="515757"/>
                    </a:lnTo>
                    <a:cubicBezTo>
                      <a:pt x="151347" y="561337"/>
                      <a:pt x="89497" y="573388"/>
                      <a:pt x="43916" y="542672"/>
                    </a:cubicBezTo>
                    <a:cubicBezTo>
                      <a:pt x="-1665" y="511958"/>
                      <a:pt x="-13716" y="450107"/>
                      <a:pt x="17000" y="404526"/>
                    </a:cubicBezTo>
                    <a:lnTo>
                      <a:pt x="251124" y="57094"/>
                    </a:lnTo>
                    <a:lnTo>
                      <a:pt x="258597" y="62130"/>
                    </a:ln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83" name="グループ化 82"/>
            <p:cNvGrpSpPr/>
            <p:nvPr/>
          </p:nvGrpSpPr>
          <p:grpSpPr>
            <a:xfrm>
              <a:off x="1837685" y="2168787"/>
              <a:ext cx="792247" cy="550423"/>
              <a:chOff x="-410214" y="2168787"/>
              <a:chExt cx="792247" cy="550423"/>
            </a:xfrm>
          </p:grpSpPr>
          <p:sp>
            <p:nvSpPr>
              <p:cNvPr id="84" name="台形 83"/>
              <p:cNvSpPr/>
              <p:nvPr/>
            </p:nvSpPr>
            <p:spPr>
              <a:xfrm rot="2054507">
                <a:off x="-237282" y="2168787"/>
                <a:ext cx="183415" cy="92495"/>
              </a:xfrm>
              <a:prstGeom prst="trapezoid">
                <a:avLst>
                  <a:gd name="adj" fmla="val 13602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5" name="片側の 2 つの角を丸めた四角形 43"/>
              <p:cNvSpPr/>
              <p:nvPr/>
            </p:nvSpPr>
            <p:spPr>
              <a:xfrm rot="12838486">
                <a:off x="-410214" y="2200732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6" name="台形 85"/>
              <p:cNvSpPr/>
              <p:nvPr/>
            </p:nvSpPr>
            <p:spPr>
              <a:xfrm rot="19545493" flipH="1">
                <a:off x="25685" y="2168789"/>
                <a:ext cx="183415" cy="92495"/>
              </a:xfrm>
              <a:prstGeom prst="trapezoid">
                <a:avLst>
                  <a:gd name="adj" fmla="val 13602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7" name="片側の 2 つの角を丸めた四角形 43"/>
              <p:cNvSpPr/>
              <p:nvPr/>
            </p:nvSpPr>
            <p:spPr>
              <a:xfrm rot="8761514" flipH="1">
                <a:off x="182991" y="2200734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16" name="グループ化 115"/>
          <p:cNvGrpSpPr/>
          <p:nvPr/>
        </p:nvGrpSpPr>
        <p:grpSpPr>
          <a:xfrm>
            <a:off x="6460966" y="2985797"/>
            <a:ext cx="792247" cy="1354335"/>
            <a:chOff x="2956873" y="1425404"/>
            <a:chExt cx="792247" cy="1354335"/>
          </a:xfrm>
        </p:grpSpPr>
        <p:grpSp>
          <p:nvGrpSpPr>
            <p:cNvPr id="117" name="グループ化 116"/>
            <p:cNvGrpSpPr/>
            <p:nvPr/>
          </p:nvGrpSpPr>
          <p:grpSpPr>
            <a:xfrm>
              <a:off x="2984924" y="1425404"/>
              <a:ext cx="719603" cy="1354335"/>
              <a:chOff x="2984924" y="4671171"/>
              <a:chExt cx="719603" cy="1354335"/>
            </a:xfrm>
          </p:grpSpPr>
          <p:grpSp>
            <p:nvGrpSpPr>
              <p:cNvPr id="129" name="グループ化 128"/>
              <p:cNvGrpSpPr/>
              <p:nvPr/>
            </p:nvGrpSpPr>
            <p:grpSpPr>
              <a:xfrm>
                <a:off x="2984924" y="4671171"/>
                <a:ext cx="719603" cy="893097"/>
                <a:chOff x="2984924" y="4671171"/>
                <a:chExt cx="719603" cy="893097"/>
              </a:xfrm>
            </p:grpSpPr>
            <p:sp>
              <p:nvSpPr>
                <p:cNvPr id="138" name="片側の 2 つの角を丸めた四角形 1153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39" name="フリーフォーム 1222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40" name="グループ化 139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152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53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41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42" name="フリーフォーム 1228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43" name="グループ化 142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146" name="角丸四角形 1229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7" name="円/楕円 785"/>
                  <p:cNvSpPr/>
                  <p:nvPr/>
                </p:nvSpPr>
                <p:spPr>
                  <a:xfrm>
                    <a:off x="3140575" y="5035090"/>
                    <a:ext cx="68225" cy="6822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8" name="角丸四角形 1231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49" name="円/楕円 787"/>
                  <p:cNvSpPr/>
                  <p:nvPr/>
                </p:nvSpPr>
                <p:spPr>
                  <a:xfrm>
                    <a:off x="3464425" y="5035090"/>
                    <a:ext cx="68225" cy="6822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50" name="月 149"/>
                  <p:cNvSpPr/>
                  <p:nvPr/>
                </p:nvSpPr>
                <p:spPr>
                  <a:xfrm rot="162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51" name="月 150"/>
                  <p:cNvSpPr/>
                  <p:nvPr/>
                </p:nvSpPr>
                <p:spPr>
                  <a:xfrm rot="162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44" name="月 143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45" name="円/楕円 4"/>
                <p:cNvSpPr/>
                <p:nvPr/>
              </p:nvSpPr>
              <p:spPr>
                <a:xfrm>
                  <a:off x="3247258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30" name="グループ化 129"/>
              <p:cNvGrpSpPr/>
              <p:nvPr/>
            </p:nvGrpSpPr>
            <p:grpSpPr>
              <a:xfrm>
                <a:off x="3042292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131" name="片側の 2 つの角を丸めた四角形 1438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32" name="グループ化 131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36" name="台形 135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37" name="台形 136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33" name="グループ化 132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34" name="直角三角形 133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35" name="直角三角形 134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18" name="グループ化 117"/>
            <p:cNvGrpSpPr/>
            <p:nvPr/>
          </p:nvGrpSpPr>
          <p:grpSpPr>
            <a:xfrm>
              <a:off x="2967434" y="1830470"/>
              <a:ext cx="771128" cy="847956"/>
              <a:chOff x="-399653" y="1830470"/>
              <a:chExt cx="771128" cy="847956"/>
            </a:xfrm>
          </p:grpSpPr>
          <p:sp>
            <p:nvSpPr>
              <p:cNvPr id="124" name="フリーフォーム 39"/>
              <p:cNvSpPr/>
              <p:nvPr/>
            </p:nvSpPr>
            <p:spPr>
              <a:xfrm rot="1280150">
                <a:off x="-243404" y="1830470"/>
                <a:ext cx="311334" cy="37599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25" name="グループ化 124"/>
              <p:cNvGrpSpPr/>
              <p:nvPr/>
            </p:nvGrpSpPr>
            <p:grpSpPr>
              <a:xfrm>
                <a:off x="-109133" y="1830472"/>
                <a:ext cx="324355" cy="408034"/>
                <a:chOff x="-109133" y="1830472"/>
                <a:chExt cx="324355" cy="408034"/>
              </a:xfrm>
            </p:grpSpPr>
            <p:sp>
              <p:nvSpPr>
                <p:cNvPr id="127" name="フリーフォーム 39"/>
                <p:cNvSpPr/>
                <p:nvPr/>
              </p:nvSpPr>
              <p:spPr>
                <a:xfrm rot="20319850" flipH="1">
                  <a:off x="-109133" y="186250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28" name="フリーフォーム 39"/>
                <p:cNvSpPr/>
                <p:nvPr/>
              </p:nvSpPr>
              <p:spPr>
                <a:xfrm rot="20319850" flipH="1">
                  <a:off x="-96112" y="1830472"/>
                  <a:ext cx="311334" cy="37599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26" name="フリーフォーム: 図形 125"/>
              <p:cNvSpPr/>
              <p:nvPr/>
            </p:nvSpPr>
            <p:spPr>
              <a:xfrm>
                <a:off x="-399653" y="2146700"/>
                <a:ext cx="771128" cy="531726"/>
              </a:xfrm>
              <a:custGeom>
                <a:avLst/>
                <a:gdLst>
                  <a:gd name="connsiteX0" fmla="*/ 656259 w 970775"/>
                  <a:gd name="connsiteY0" fmla="*/ 2 h 559674"/>
                  <a:gd name="connsiteX1" fmla="*/ 712178 w 970775"/>
                  <a:gd name="connsiteY1" fmla="*/ 62133 h 559674"/>
                  <a:gd name="connsiteX2" fmla="*/ 719652 w 970775"/>
                  <a:gd name="connsiteY2" fmla="*/ 57096 h 559674"/>
                  <a:gd name="connsiteX3" fmla="*/ 953776 w 970775"/>
                  <a:gd name="connsiteY3" fmla="*/ 404528 h 559674"/>
                  <a:gd name="connsiteX4" fmla="*/ 926859 w 970775"/>
                  <a:gd name="connsiteY4" fmla="*/ 542675 h 559674"/>
                  <a:gd name="connsiteX5" fmla="*/ 788714 w 970775"/>
                  <a:gd name="connsiteY5" fmla="*/ 515759 h 559674"/>
                  <a:gd name="connsiteX6" fmla="*/ 554590 w 970775"/>
                  <a:gd name="connsiteY6" fmla="*/ 168326 h 559674"/>
                  <a:gd name="connsiteX7" fmla="*/ 562349 w 970775"/>
                  <a:gd name="connsiteY7" fmla="*/ 163098 h 559674"/>
                  <a:gd name="connsiteX8" fmla="*/ 525437 w 970775"/>
                  <a:gd name="connsiteY8" fmla="*/ 89049 h 559674"/>
                  <a:gd name="connsiteX9" fmla="*/ 314515 w 970775"/>
                  <a:gd name="connsiteY9" fmla="*/ 0 h 559674"/>
                  <a:gd name="connsiteX10" fmla="*/ 445338 w 970775"/>
                  <a:gd name="connsiteY10" fmla="*/ 89047 h 559674"/>
                  <a:gd name="connsiteX11" fmla="*/ 408426 w 970775"/>
                  <a:gd name="connsiteY11" fmla="*/ 163095 h 559674"/>
                  <a:gd name="connsiteX12" fmla="*/ 416186 w 970775"/>
                  <a:gd name="connsiteY12" fmla="*/ 168324 h 559674"/>
                  <a:gd name="connsiteX13" fmla="*/ 182062 w 970775"/>
                  <a:gd name="connsiteY13" fmla="*/ 515757 h 559674"/>
                  <a:gd name="connsiteX14" fmla="*/ 43916 w 970775"/>
                  <a:gd name="connsiteY14" fmla="*/ 542672 h 559674"/>
                  <a:gd name="connsiteX15" fmla="*/ 17000 w 970775"/>
                  <a:gd name="connsiteY15" fmla="*/ 404526 h 559674"/>
                  <a:gd name="connsiteX16" fmla="*/ 251124 w 970775"/>
                  <a:gd name="connsiteY16" fmla="*/ 57094 h 559674"/>
                  <a:gd name="connsiteX17" fmla="*/ 258597 w 970775"/>
                  <a:gd name="connsiteY17" fmla="*/ 62130 h 559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970775" h="559674">
                    <a:moveTo>
                      <a:pt x="656259" y="2"/>
                    </a:moveTo>
                    <a:lnTo>
                      <a:pt x="712178" y="62133"/>
                    </a:lnTo>
                    <a:lnTo>
                      <a:pt x="719652" y="57096"/>
                    </a:lnTo>
                    <a:lnTo>
                      <a:pt x="953776" y="404528"/>
                    </a:lnTo>
                    <a:cubicBezTo>
                      <a:pt x="984491" y="450109"/>
                      <a:pt x="972440" y="511960"/>
                      <a:pt x="926859" y="542675"/>
                    </a:cubicBezTo>
                    <a:cubicBezTo>
                      <a:pt x="881279" y="573390"/>
                      <a:pt x="819429" y="561339"/>
                      <a:pt x="788714" y="515759"/>
                    </a:cubicBezTo>
                    <a:lnTo>
                      <a:pt x="554590" y="168326"/>
                    </a:lnTo>
                    <a:lnTo>
                      <a:pt x="562349" y="163098"/>
                    </a:lnTo>
                    <a:lnTo>
                      <a:pt x="525437" y="89049"/>
                    </a:lnTo>
                    <a:close/>
                    <a:moveTo>
                      <a:pt x="314515" y="0"/>
                    </a:moveTo>
                    <a:lnTo>
                      <a:pt x="445338" y="89047"/>
                    </a:lnTo>
                    <a:lnTo>
                      <a:pt x="408426" y="163095"/>
                    </a:lnTo>
                    <a:lnTo>
                      <a:pt x="416186" y="168324"/>
                    </a:lnTo>
                    <a:lnTo>
                      <a:pt x="182062" y="515757"/>
                    </a:lnTo>
                    <a:cubicBezTo>
                      <a:pt x="151347" y="561337"/>
                      <a:pt x="89497" y="573388"/>
                      <a:pt x="43916" y="542672"/>
                    </a:cubicBezTo>
                    <a:cubicBezTo>
                      <a:pt x="-1665" y="511958"/>
                      <a:pt x="-13716" y="450107"/>
                      <a:pt x="17000" y="404526"/>
                    </a:cubicBezTo>
                    <a:lnTo>
                      <a:pt x="251124" y="57094"/>
                    </a:lnTo>
                    <a:lnTo>
                      <a:pt x="258597" y="62130"/>
                    </a:ln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19" name="グループ化 118"/>
            <p:cNvGrpSpPr/>
            <p:nvPr/>
          </p:nvGrpSpPr>
          <p:grpSpPr>
            <a:xfrm>
              <a:off x="2956873" y="2168787"/>
              <a:ext cx="792247" cy="550423"/>
              <a:chOff x="-410214" y="2168787"/>
              <a:chExt cx="792247" cy="550423"/>
            </a:xfrm>
          </p:grpSpPr>
          <p:sp>
            <p:nvSpPr>
              <p:cNvPr id="120" name="台形 119"/>
              <p:cNvSpPr/>
              <p:nvPr/>
            </p:nvSpPr>
            <p:spPr>
              <a:xfrm rot="2054507">
                <a:off x="-237282" y="2168787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21" name="片側の 2 つの角を丸めた四角形 43"/>
              <p:cNvSpPr/>
              <p:nvPr/>
            </p:nvSpPr>
            <p:spPr>
              <a:xfrm rot="12838486">
                <a:off x="-410214" y="2200732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22" name="台形 121"/>
              <p:cNvSpPr/>
              <p:nvPr/>
            </p:nvSpPr>
            <p:spPr>
              <a:xfrm rot="19545493" flipH="1">
                <a:off x="25685" y="2168789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23" name="片側の 2 つの角を丸めた四角形 43"/>
              <p:cNvSpPr/>
              <p:nvPr/>
            </p:nvSpPr>
            <p:spPr>
              <a:xfrm rot="8761514" flipH="1">
                <a:off x="182991" y="2200734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54" name="グループ化 153"/>
          <p:cNvGrpSpPr/>
          <p:nvPr/>
        </p:nvGrpSpPr>
        <p:grpSpPr>
          <a:xfrm>
            <a:off x="8318658" y="3046926"/>
            <a:ext cx="792247" cy="1293206"/>
            <a:chOff x="6697022" y="2578065"/>
            <a:chExt cx="792247" cy="1293206"/>
          </a:xfrm>
        </p:grpSpPr>
        <p:grpSp>
          <p:nvGrpSpPr>
            <p:cNvPr id="155" name="グループ化 154"/>
            <p:cNvGrpSpPr/>
            <p:nvPr/>
          </p:nvGrpSpPr>
          <p:grpSpPr>
            <a:xfrm>
              <a:off x="6724750" y="2578065"/>
              <a:ext cx="719603" cy="1293206"/>
              <a:chOff x="4108550" y="4732300"/>
              <a:chExt cx="719603" cy="1293206"/>
            </a:xfrm>
          </p:grpSpPr>
          <p:grpSp>
            <p:nvGrpSpPr>
              <p:cNvPr id="167" name="グループ化 166"/>
              <p:cNvGrpSpPr/>
              <p:nvPr/>
            </p:nvGrpSpPr>
            <p:grpSpPr>
              <a:xfrm>
                <a:off x="4108550" y="4732300"/>
                <a:ext cx="719603" cy="831968"/>
                <a:chOff x="4108550" y="4732300"/>
                <a:chExt cx="719603" cy="831968"/>
              </a:xfrm>
            </p:grpSpPr>
            <p:sp>
              <p:nvSpPr>
                <p:cNvPr id="176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77" name="片側の 2 つの角を丸めた四角形 1208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78" name="グループ化 177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187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8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79" name="角丸四角形 1211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80" name="グループ化 179"/>
                <p:cNvGrpSpPr/>
                <p:nvPr/>
              </p:nvGrpSpPr>
              <p:grpSpPr>
                <a:xfrm>
                  <a:off x="4227264" y="4959727"/>
                  <a:ext cx="482174" cy="167340"/>
                  <a:chOff x="4232627" y="4959727"/>
                  <a:chExt cx="482174" cy="167340"/>
                </a:xfrm>
              </p:grpSpPr>
              <p:sp>
                <p:nvSpPr>
                  <p:cNvPr id="183" name="フローチャート: 端子 650"/>
                  <p:cNvSpPr/>
                  <p:nvPr/>
                </p:nvSpPr>
                <p:spPr>
                  <a:xfrm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4" name="フローチャート: 端子 651"/>
                  <p:cNvSpPr/>
                  <p:nvPr/>
                </p:nvSpPr>
                <p:spPr>
                  <a:xfrm flipH="1">
                    <a:off x="4527570" y="4959727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5" name="円/楕円 757"/>
                  <p:cNvSpPr/>
                  <p:nvPr/>
                </p:nvSpPr>
                <p:spPr>
                  <a:xfrm>
                    <a:off x="4315956" y="5036444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86" name="円/楕円 758"/>
                  <p:cNvSpPr/>
                  <p:nvPr/>
                </p:nvSpPr>
                <p:spPr>
                  <a:xfrm>
                    <a:off x="4582488" y="5036444"/>
                    <a:ext cx="56053" cy="9062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181" name="フリーフォーム 1220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82" name="円/楕円 4"/>
                <p:cNvSpPr/>
                <p:nvPr/>
              </p:nvSpPr>
              <p:spPr>
                <a:xfrm>
                  <a:off x="4370884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68" name="グループ化 167"/>
              <p:cNvGrpSpPr/>
              <p:nvPr/>
            </p:nvGrpSpPr>
            <p:grpSpPr>
              <a:xfrm>
                <a:off x="4165918" y="5488751"/>
                <a:ext cx="604867" cy="536755"/>
                <a:chOff x="1898480" y="5488751"/>
                <a:chExt cx="604867" cy="536755"/>
              </a:xfrm>
            </p:grpSpPr>
            <p:sp>
              <p:nvSpPr>
                <p:cNvPr id="169" name="片側の 2 つの角を丸めた四角形 1446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70" name="グループ化 169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174" name="台形 173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5" name="台形 174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171" name="グループ化 170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172" name="直角三角形 171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173" name="直角三角形 172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56" name="グループ化 155"/>
            <p:cNvGrpSpPr/>
            <p:nvPr/>
          </p:nvGrpSpPr>
          <p:grpSpPr>
            <a:xfrm>
              <a:off x="6707583" y="2922002"/>
              <a:ext cx="771128" cy="847956"/>
              <a:chOff x="-399653" y="1830470"/>
              <a:chExt cx="771128" cy="847956"/>
            </a:xfrm>
          </p:grpSpPr>
          <p:sp>
            <p:nvSpPr>
              <p:cNvPr id="162" name="フリーフォーム 39"/>
              <p:cNvSpPr/>
              <p:nvPr/>
            </p:nvSpPr>
            <p:spPr>
              <a:xfrm rot="1280150">
                <a:off x="-243404" y="1830470"/>
                <a:ext cx="311334" cy="375998"/>
              </a:xfrm>
              <a:custGeom>
                <a:avLst/>
                <a:gdLst>
                  <a:gd name="connsiteX0" fmla="*/ 671382 w 1159475"/>
                  <a:gd name="connsiteY0" fmla="*/ 0 h 1400297"/>
                  <a:gd name="connsiteX1" fmla="*/ 764597 w 1159475"/>
                  <a:gd name="connsiteY1" fmla="*/ 93215 h 1400297"/>
                  <a:gd name="connsiteX2" fmla="*/ 764597 w 1159475"/>
                  <a:gd name="connsiteY2" fmla="*/ 696590 h 1400297"/>
                  <a:gd name="connsiteX3" fmla="*/ 794859 w 1159475"/>
                  <a:gd name="connsiteY3" fmla="*/ 696590 h 1400297"/>
                  <a:gd name="connsiteX4" fmla="*/ 794859 w 1159475"/>
                  <a:gd name="connsiteY4" fmla="*/ 174177 h 1400297"/>
                  <a:gd name="connsiteX5" fmla="*/ 888074 w 1159475"/>
                  <a:gd name="connsiteY5" fmla="*/ 80962 h 1400297"/>
                  <a:gd name="connsiteX6" fmla="*/ 981289 w 1159475"/>
                  <a:gd name="connsiteY6" fmla="*/ 174177 h 1400297"/>
                  <a:gd name="connsiteX7" fmla="*/ 981289 w 1159475"/>
                  <a:gd name="connsiteY7" fmla="*/ 696590 h 1400297"/>
                  <a:gd name="connsiteX8" fmla="*/ 1009170 w 1159475"/>
                  <a:gd name="connsiteY8" fmla="*/ 696590 h 1400297"/>
                  <a:gd name="connsiteX9" fmla="*/ 1009170 w 1159475"/>
                  <a:gd name="connsiteY9" fmla="*/ 389600 h 1400297"/>
                  <a:gd name="connsiteX10" fmla="*/ 1055069 w 1159475"/>
                  <a:gd name="connsiteY10" fmla="*/ 320354 h 1400297"/>
                  <a:gd name="connsiteX11" fmla="*/ 1084321 w 1159475"/>
                  <a:gd name="connsiteY11" fmla="*/ 314449 h 1400297"/>
                  <a:gd name="connsiteX12" fmla="*/ 1113573 w 1159475"/>
                  <a:gd name="connsiteY12" fmla="*/ 320354 h 1400297"/>
                  <a:gd name="connsiteX13" fmla="*/ 1159471 w 1159475"/>
                  <a:gd name="connsiteY13" fmla="*/ 389600 h 1400297"/>
                  <a:gd name="connsiteX14" fmla="*/ 1159471 w 1159475"/>
                  <a:gd name="connsiteY14" fmla="*/ 797449 h 1400297"/>
                  <a:gd name="connsiteX15" fmla="*/ 1159475 w 1159475"/>
                  <a:gd name="connsiteY15" fmla="*/ 797466 h 1400297"/>
                  <a:gd name="connsiteX16" fmla="*/ 1159475 w 1159475"/>
                  <a:gd name="connsiteY16" fmla="*/ 1048443 h 1400297"/>
                  <a:gd name="connsiteX17" fmla="*/ 807621 w 1159475"/>
                  <a:gd name="connsiteY17" fmla="*/ 1400297 h 1400297"/>
                  <a:gd name="connsiteX18" fmla="*/ 713802 w 1159475"/>
                  <a:gd name="connsiteY18" fmla="*/ 1400297 h 1400297"/>
                  <a:gd name="connsiteX19" fmla="*/ 369096 w 1159475"/>
                  <a:gd name="connsiteY19" fmla="*/ 1119354 h 1400297"/>
                  <a:gd name="connsiteX20" fmla="*/ 363914 w 1159475"/>
                  <a:gd name="connsiteY20" fmla="*/ 1067950 h 1400297"/>
                  <a:gd name="connsiteX21" fmla="*/ 32099 w 1159475"/>
                  <a:gd name="connsiteY21" fmla="*/ 736134 h 1400297"/>
                  <a:gd name="connsiteX22" fmla="*/ 8025 w 1159475"/>
                  <a:gd name="connsiteY22" fmla="*/ 617398 h 1400297"/>
                  <a:gd name="connsiteX23" fmla="*/ 32099 w 1159475"/>
                  <a:gd name="connsiteY23" fmla="*/ 581144 h 1400297"/>
                  <a:gd name="connsiteX24" fmla="*/ 68353 w 1159475"/>
                  <a:gd name="connsiteY24" fmla="*/ 557070 h 1400297"/>
                  <a:gd name="connsiteX25" fmla="*/ 187089 w 1159475"/>
                  <a:gd name="connsiteY25" fmla="*/ 581144 h 1400297"/>
                  <a:gd name="connsiteX26" fmla="*/ 363853 w 1159475"/>
                  <a:gd name="connsiteY26" fmla="*/ 757908 h 1400297"/>
                  <a:gd name="connsiteX27" fmla="*/ 363853 w 1159475"/>
                  <a:gd name="connsiteY27" fmla="*/ 210413 h 1400297"/>
                  <a:gd name="connsiteX28" fmla="*/ 457068 w 1159475"/>
                  <a:gd name="connsiteY28" fmla="*/ 117198 h 1400297"/>
                  <a:gd name="connsiteX29" fmla="*/ 550283 w 1159475"/>
                  <a:gd name="connsiteY29" fmla="*/ 210413 h 1400297"/>
                  <a:gd name="connsiteX30" fmla="*/ 550283 w 1159475"/>
                  <a:gd name="connsiteY30" fmla="*/ 696590 h 1400297"/>
                  <a:gd name="connsiteX31" fmla="*/ 578167 w 1159475"/>
                  <a:gd name="connsiteY31" fmla="*/ 696590 h 1400297"/>
                  <a:gd name="connsiteX32" fmla="*/ 578167 w 1159475"/>
                  <a:gd name="connsiteY32" fmla="*/ 93215 h 1400297"/>
                  <a:gd name="connsiteX33" fmla="*/ 671382 w 1159475"/>
                  <a:gd name="connsiteY33" fmla="*/ 0 h 14002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1159475" h="1400297">
                    <a:moveTo>
                      <a:pt x="671382" y="0"/>
                    </a:moveTo>
                    <a:cubicBezTo>
                      <a:pt x="722863" y="0"/>
                      <a:pt x="764597" y="41734"/>
                      <a:pt x="764597" y="93215"/>
                    </a:cubicBezTo>
                    <a:lnTo>
                      <a:pt x="764597" y="696590"/>
                    </a:lnTo>
                    <a:lnTo>
                      <a:pt x="794859" y="696590"/>
                    </a:lnTo>
                    <a:lnTo>
                      <a:pt x="794859" y="174177"/>
                    </a:lnTo>
                    <a:cubicBezTo>
                      <a:pt x="794859" y="122696"/>
                      <a:pt x="836593" y="80962"/>
                      <a:pt x="888074" y="80962"/>
                    </a:cubicBezTo>
                    <a:cubicBezTo>
                      <a:pt x="939555" y="80962"/>
                      <a:pt x="981289" y="122696"/>
                      <a:pt x="981289" y="174177"/>
                    </a:cubicBezTo>
                    <a:lnTo>
                      <a:pt x="981289" y="696590"/>
                    </a:lnTo>
                    <a:lnTo>
                      <a:pt x="1009170" y="696590"/>
                    </a:lnTo>
                    <a:lnTo>
                      <a:pt x="1009170" y="389600"/>
                    </a:lnTo>
                    <a:cubicBezTo>
                      <a:pt x="1009170" y="358471"/>
                      <a:pt x="1028096" y="331763"/>
                      <a:pt x="1055069" y="320354"/>
                    </a:cubicBezTo>
                    <a:lnTo>
                      <a:pt x="1084321" y="314449"/>
                    </a:lnTo>
                    <a:lnTo>
                      <a:pt x="1113573" y="320354"/>
                    </a:lnTo>
                    <a:cubicBezTo>
                      <a:pt x="1140545" y="331763"/>
                      <a:pt x="1159471" y="358471"/>
                      <a:pt x="1159471" y="389600"/>
                    </a:cubicBezTo>
                    <a:lnTo>
                      <a:pt x="1159471" y="797449"/>
                    </a:lnTo>
                    <a:lnTo>
                      <a:pt x="1159475" y="797466"/>
                    </a:lnTo>
                    <a:lnTo>
                      <a:pt x="1159475" y="1048443"/>
                    </a:lnTo>
                    <a:cubicBezTo>
                      <a:pt x="1159475" y="1242767"/>
                      <a:pt x="1001945" y="1400297"/>
                      <a:pt x="807621" y="1400297"/>
                    </a:cubicBezTo>
                    <a:lnTo>
                      <a:pt x="713802" y="1400297"/>
                    </a:lnTo>
                    <a:cubicBezTo>
                      <a:pt x="543768" y="1400297"/>
                      <a:pt x="401905" y="1279688"/>
                      <a:pt x="369096" y="1119354"/>
                    </a:cubicBezTo>
                    <a:lnTo>
                      <a:pt x="363914" y="1067950"/>
                    </a:lnTo>
                    <a:lnTo>
                      <a:pt x="32099" y="736134"/>
                    </a:lnTo>
                    <a:cubicBezTo>
                      <a:pt x="0" y="704035"/>
                      <a:pt x="-8025" y="656977"/>
                      <a:pt x="8025" y="617398"/>
                    </a:cubicBezTo>
                    <a:lnTo>
                      <a:pt x="32099" y="581144"/>
                    </a:lnTo>
                    <a:lnTo>
                      <a:pt x="68353" y="557070"/>
                    </a:lnTo>
                    <a:cubicBezTo>
                      <a:pt x="107932" y="541020"/>
                      <a:pt x="154990" y="549045"/>
                      <a:pt x="187089" y="581144"/>
                    </a:cubicBezTo>
                    <a:lnTo>
                      <a:pt x="363853" y="757908"/>
                    </a:lnTo>
                    <a:lnTo>
                      <a:pt x="363853" y="210413"/>
                    </a:lnTo>
                    <a:cubicBezTo>
                      <a:pt x="363853" y="158932"/>
                      <a:pt x="405587" y="117198"/>
                      <a:pt x="457068" y="117198"/>
                    </a:cubicBezTo>
                    <a:cubicBezTo>
                      <a:pt x="508549" y="117198"/>
                      <a:pt x="550283" y="158932"/>
                      <a:pt x="550283" y="210413"/>
                    </a:cubicBezTo>
                    <a:lnTo>
                      <a:pt x="550283" y="696590"/>
                    </a:lnTo>
                    <a:lnTo>
                      <a:pt x="578167" y="696590"/>
                    </a:lnTo>
                    <a:lnTo>
                      <a:pt x="578167" y="93215"/>
                    </a:lnTo>
                    <a:cubicBezTo>
                      <a:pt x="578167" y="41734"/>
                      <a:pt x="619901" y="0"/>
                      <a:pt x="671382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63" name="グループ化 162"/>
              <p:cNvGrpSpPr/>
              <p:nvPr/>
            </p:nvGrpSpPr>
            <p:grpSpPr>
              <a:xfrm>
                <a:off x="-109133" y="1830472"/>
                <a:ext cx="324355" cy="408034"/>
                <a:chOff x="-109133" y="1830472"/>
                <a:chExt cx="324355" cy="408034"/>
              </a:xfrm>
            </p:grpSpPr>
            <p:sp>
              <p:nvSpPr>
                <p:cNvPr id="165" name="フリーフォーム 39"/>
                <p:cNvSpPr/>
                <p:nvPr/>
              </p:nvSpPr>
              <p:spPr>
                <a:xfrm rot="20319850" flipH="1">
                  <a:off x="-109133" y="186250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66" name="フリーフォーム 39"/>
                <p:cNvSpPr/>
                <p:nvPr/>
              </p:nvSpPr>
              <p:spPr>
                <a:xfrm rot="20319850" flipH="1">
                  <a:off x="-96112" y="1830472"/>
                  <a:ext cx="311334" cy="375998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64" name="フリーフォーム: 図形 163"/>
              <p:cNvSpPr/>
              <p:nvPr/>
            </p:nvSpPr>
            <p:spPr>
              <a:xfrm>
                <a:off x="-399653" y="2146700"/>
                <a:ext cx="771128" cy="531726"/>
              </a:xfrm>
              <a:custGeom>
                <a:avLst/>
                <a:gdLst>
                  <a:gd name="connsiteX0" fmla="*/ 656259 w 970775"/>
                  <a:gd name="connsiteY0" fmla="*/ 2 h 559674"/>
                  <a:gd name="connsiteX1" fmla="*/ 712178 w 970775"/>
                  <a:gd name="connsiteY1" fmla="*/ 62133 h 559674"/>
                  <a:gd name="connsiteX2" fmla="*/ 719652 w 970775"/>
                  <a:gd name="connsiteY2" fmla="*/ 57096 h 559674"/>
                  <a:gd name="connsiteX3" fmla="*/ 953776 w 970775"/>
                  <a:gd name="connsiteY3" fmla="*/ 404528 h 559674"/>
                  <a:gd name="connsiteX4" fmla="*/ 926859 w 970775"/>
                  <a:gd name="connsiteY4" fmla="*/ 542675 h 559674"/>
                  <a:gd name="connsiteX5" fmla="*/ 788714 w 970775"/>
                  <a:gd name="connsiteY5" fmla="*/ 515759 h 559674"/>
                  <a:gd name="connsiteX6" fmla="*/ 554590 w 970775"/>
                  <a:gd name="connsiteY6" fmla="*/ 168326 h 559674"/>
                  <a:gd name="connsiteX7" fmla="*/ 562349 w 970775"/>
                  <a:gd name="connsiteY7" fmla="*/ 163098 h 559674"/>
                  <a:gd name="connsiteX8" fmla="*/ 525437 w 970775"/>
                  <a:gd name="connsiteY8" fmla="*/ 89049 h 559674"/>
                  <a:gd name="connsiteX9" fmla="*/ 314515 w 970775"/>
                  <a:gd name="connsiteY9" fmla="*/ 0 h 559674"/>
                  <a:gd name="connsiteX10" fmla="*/ 445338 w 970775"/>
                  <a:gd name="connsiteY10" fmla="*/ 89047 h 559674"/>
                  <a:gd name="connsiteX11" fmla="*/ 408426 w 970775"/>
                  <a:gd name="connsiteY11" fmla="*/ 163095 h 559674"/>
                  <a:gd name="connsiteX12" fmla="*/ 416186 w 970775"/>
                  <a:gd name="connsiteY12" fmla="*/ 168324 h 559674"/>
                  <a:gd name="connsiteX13" fmla="*/ 182062 w 970775"/>
                  <a:gd name="connsiteY13" fmla="*/ 515757 h 559674"/>
                  <a:gd name="connsiteX14" fmla="*/ 43916 w 970775"/>
                  <a:gd name="connsiteY14" fmla="*/ 542672 h 559674"/>
                  <a:gd name="connsiteX15" fmla="*/ 17000 w 970775"/>
                  <a:gd name="connsiteY15" fmla="*/ 404526 h 559674"/>
                  <a:gd name="connsiteX16" fmla="*/ 251124 w 970775"/>
                  <a:gd name="connsiteY16" fmla="*/ 57094 h 559674"/>
                  <a:gd name="connsiteX17" fmla="*/ 258597 w 970775"/>
                  <a:gd name="connsiteY17" fmla="*/ 62130 h 5596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970775" h="559674">
                    <a:moveTo>
                      <a:pt x="656259" y="2"/>
                    </a:moveTo>
                    <a:lnTo>
                      <a:pt x="712178" y="62133"/>
                    </a:lnTo>
                    <a:lnTo>
                      <a:pt x="719652" y="57096"/>
                    </a:lnTo>
                    <a:lnTo>
                      <a:pt x="953776" y="404528"/>
                    </a:lnTo>
                    <a:cubicBezTo>
                      <a:pt x="984491" y="450109"/>
                      <a:pt x="972440" y="511960"/>
                      <a:pt x="926859" y="542675"/>
                    </a:cubicBezTo>
                    <a:cubicBezTo>
                      <a:pt x="881279" y="573390"/>
                      <a:pt x="819429" y="561339"/>
                      <a:pt x="788714" y="515759"/>
                    </a:cubicBezTo>
                    <a:lnTo>
                      <a:pt x="554590" y="168326"/>
                    </a:lnTo>
                    <a:lnTo>
                      <a:pt x="562349" y="163098"/>
                    </a:lnTo>
                    <a:lnTo>
                      <a:pt x="525437" y="89049"/>
                    </a:lnTo>
                    <a:close/>
                    <a:moveTo>
                      <a:pt x="314515" y="0"/>
                    </a:moveTo>
                    <a:lnTo>
                      <a:pt x="445338" y="89047"/>
                    </a:lnTo>
                    <a:lnTo>
                      <a:pt x="408426" y="163095"/>
                    </a:lnTo>
                    <a:lnTo>
                      <a:pt x="416186" y="168324"/>
                    </a:lnTo>
                    <a:lnTo>
                      <a:pt x="182062" y="515757"/>
                    </a:lnTo>
                    <a:cubicBezTo>
                      <a:pt x="151347" y="561337"/>
                      <a:pt x="89497" y="573388"/>
                      <a:pt x="43916" y="542672"/>
                    </a:cubicBezTo>
                    <a:cubicBezTo>
                      <a:pt x="-1665" y="511958"/>
                      <a:pt x="-13716" y="450107"/>
                      <a:pt x="17000" y="404526"/>
                    </a:cubicBezTo>
                    <a:lnTo>
                      <a:pt x="251124" y="57094"/>
                    </a:lnTo>
                    <a:lnTo>
                      <a:pt x="258597" y="62130"/>
                    </a:lnTo>
                    <a:close/>
                  </a:path>
                </a:pathLst>
              </a:custGeom>
              <a:solidFill>
                <a:srgbClr val="000000">
                  <a:alpha val="50196"/>
                </a:srgbClr>
              </a:solidFill>
              <a:ln w="9525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57" name="グループ化 156"/>
            <p:cNvGrpSpPr/>
            <p:nvPr/>
          </p:nvGrpSpPr>
          <p:grpSpPr>
            <a:xfrm>
              <a:off x="6697022" y="3260319"/>
              <a:ext cx="792247" cy="550423"/>
              <a:chOff x="-410214" y="2168787"/>
              <a:chExt cx="792247" cy="550423"/>
            </a:xfrm>
          </p:grpSpPr>
          <p:sp>
            <p:nvSpPr>
              <p:cNvPr id="158" name="台形 157"/>
              <p:cNvSpPr/>
              <p:nvPr/>
            </p:nvSpPr>
            <p:spPr>
              <a:xfrm rot="2054507">
                <a:off x="-237282" y="2168787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59" name="片側の 2 つの角を丸めた四角形 43"/>
              <p:cNvSpPr/>
              <p:nvPr/>
            </p:nvSpPr>
            <p:spPr>
              <a:xfrm rot="12838486">
                <a:off x="-410214" y="2200732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60" name="台形 159"/>
              <p:cNvSpPr/>
              <p:nvPr/>
            </p:nvSpPr>
            <p:spPr>
              <a:xfrm rot="19545493" flipH="1">
                <a:off x="25685" y="2168789"/>
                <a:ext cx="183415" cy="92495"/>
              </a:xfrm>
              <a:prstGeom prst="trapezoid">
                <a:avLst>
                  <a:gd name="adj" fmla="val 13602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61" name="片側の 2 つの角を丸めた四角形 43"/>
              <p:cNvSpPr/>
              <p:nvPr/>
            </p:nvSpPr>
            <p:spPr>
              <a:xfrm rot="8761514" flipH="1">
                <a:off x="182991" y="2200734"/>
                <a:ext cx="199042" cy="518476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89" name="グループ化 188"/>
          <p:cNvGrpSpPr/>
          <p:nvPr/>
        </p:nvGrpSpPr>
        <p:grpSpPr>
          <a:xfrm>
            <a:off x="712696" y="943178"/>
            <a:ext cx="1016124" cy="1451192"/>
            <a:chOff x="2042652" y="2886516"/>
            <a:chExt cx="1016124" cy="1451192"/>
          </a:xfrm>
        </p:grpSpPr>
        <p:grpSp>
          <p:nvGrpSpPr>
            <p:cNvPr id="190" name="グループ化 189"/>
            <p:cNvGrpSpPr/>
            <p:nvPr/>
          </p:nvGrpSpPr>
          <p:grpSpPr>
            <a:xfrm>
              <a:off x="2042652" y="3886377"/>
              <a:ext cx="1016124" cy="186342"/>
              <a:chOff x="-573548" y="4203877"/>
              <a:chExt cx="1016124" cy="186342"/>
            </a:xfrm>
          </p:grpSpPr>
          <p:sp>
            <p:nvSpPr>
              <p:cNvPr id="227" name="四角形: 角を丸くする 226"/>
              <p:cNvSpPr/>
              <p:nvPr/>
            </p:nvSpPr>
            <p:spPr>
              <a:xfrm rot="782699" flipH="1">
                <a:off x="103078" y="4203877"/>
                <a:ext cx="339498" cy="186341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28" name="四角形: 角を丸くする 227"/>
              <p:cNvSpPr/>
              <p:nvPr/>
            </p:nvSpPr>
            <p:spPr>
              <a:xfrm rot="20817301">
                <a:off x="-573548" y="4203878"/>
                <a:ext cx="339498" cy="186341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>
                  <a:lumMod val="85000"/>
                  <a:lumOff val="1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191" name="グループ化 190"/>
            <p:cNvGrpSpPr/>
            <p:nvPr/>
          </p:nvGrpSpPr>
          <p:grpSpPr>
            <a:xfrm>
              <a:off x="2156800" y="2886516"/>
              <a:ext cx="822595" cy="1451192"/>
              <a:chOff x="-459400" y="1264121"/>
              <a:chExt cx="822595" cy="1451192"/>
            </a:xfrm>
          </p:grpSpPr>
          <p:grpSp>
            <p:nvGrpSpPr>
              <p:cNvPr id="206" name="グループ化 205"/>
              <p:cNvGrpSpPr/>
              <p:nvPr/>
            </p:nvGrpSpPr>
            <p:grpSpPr>
              <a:xfrm>
                <a:off x="-459400" y="1264121"/>
                <a:ext cx="822595" cy="1005932"/>
                <a:chOff x="-459400" y="4574314"/>
                <a:chExt cx="822595" cy="1005932"/>
              </a:xfrm>
            </p:grpSpPr>
            <p:sp>
              <p:nvSpPr>
                <p:cNvPr id="215" name="片側の 2 つの角を丸めた四角形 2758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19E65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6" name="フリーフォーム 2759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17" name="グループ化 216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225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26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18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9" name="フリーフォーム 2762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20" name="フリーフォーム 2763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21" name="グループ化 220"/>
                <p:cNvGrpSpPr/>
                <p:nvPr/>
              </p:nvGrpSpPr>
              <p:grpSpPr>
                <a:xfrm>
                  <a:off x="-305013" y="4913132"/>
                  <a:ext cx="513820" cy="74716"/>
                  <a:chOff x="-298046" y="4913132"/>
                  <a:chExt cx="513820" cy="74716"/>
                </a:xfrm>
              </p:grpSpPr>
              <p:sp>
                <p:nvSpPr>
                  <p:cNvPr id="223" name="フリーフォーム 2770"/>
                  <p:cNvSpPr/>
                  <p:nvPr/>
                </p:nvSpPr>
                <p:spPr>
                  <a:xfrm flipV="1">
                    <a:off x="-298046" y="4913132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24" name="フリーフォーム 2771"/>
                  <p:cNvSpPr/>
                  <p:nvPr/>
                </p:nvSpPr>
                <p:spPr>
                  <a:xfrm flipV="1">
                    <a:off x="22629" y="4913132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22" name="円/楕円 4"/>
                <p:cNvSpPr/>
                <p:nvPr/>
              </p:nvSpPr>
              <p:spPr>
                <a:xfrm flipV="1">
                  <a:off x="-145570" y="5319710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07" name="グループ化 206"/>
              <p:cNvGrpSpPr/>
              <p:nvPr/>
            </p:nvGrpSpPr>
            <p:grpSpPr>
              <a:xfrm>
                <a:off x="-350536" y="2178558"/>
                <a:ext cx="604867" cy="536755"/>
                <a:chOff x="-350536" y="5488751"/>
                <a:chExt cx="604867" cy="536755"/>
              </a:xfrm>
            </p:grpSpPr>
            <p:sp>
              <p:nvSpPr>
                <p:cNvPr id="208" name="片側の 2 つの角を丸めた四角形 2845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09" name="グループ化 208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13" name="台形 212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4" name="台形 213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10" name="グループ化 209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11" name="直角三角形 210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12" name="直角三角形 211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192" name="グループ化 191"/>
            <p:cNvGrpSpPr/>
            <p:nvPr/>
          </p:nvGrpSpPr>
          <p:grpSpPr>
            <a:xfrm>
              <a:off x="2194496" y="3209279"/>
              <a:ext cx="745695" cy="392666"/>
              <a:chOff x="-421704" y="3526779"/>
              <a:chExt cx="745695" cy="392666"/>
            </a:xfrm>
          </p:grpSpPr>
          <p:grpSp>
            <p:nvGrpSpPr>
              <p:cNvPr id="200" name="グループ化 199"/>
              <p:cNvGrpSpPr/>
              <p:nvPr/>
            </p:nvGrpSpPr>
            <p:grpSpPr>
              <a:xfrm>
                <a:off x="-421704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204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5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01" name="グループ化 200"/>
              <p:cNvGrpSpPr/>
              <p:nvPr/>
            </p:nvGrpSpPr>
            <p:grpSpPr>
              <a:xfrm flipH="1">
                <a:off x="750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202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3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193" name="グループ化 192"/>
            <p:cNvGrpSpPr/>
            <p:nvPr/>
          </p:nvGrpSpPr>
          <p:grpSpPr>
            <a:xfrm>
              <a:off x="2077770" y="3552786"/>
              <a:ext cx="971807" cy="567146"/>
              <a:chOff x="-538430" y="3870286"/>
              <a:chExt cx="971807" cy="567146"/>
            </a:xfrm>
          </p:grpSpPr>
          <p:grpSp>
            <p:nvGrpSpPr>
              <p:cNvPr id="194" name="グループ化 193"/>
              <p:cNvGrpSpPr/>
              <p:nvPr/>
            </p:nvGrpSpPr>
            <p:grpSpPr>
              <a:xfrm>
                <a:off x="-538430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198" name="台形 197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9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95" name="グループ化 194"/>
              <p:cNvGrpSpPr/>
              <p:nvPr/>
            </p:nvGrpSpPr>
            <p:grpSpPr>
              <a:xfrm flipH="1">
                <a:off x="105069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196" name="台形 195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97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229" name="グループ化 228"/>
          <p:cNvGrpSpPr/>
          <p:nvPr/>
        </p:nvGrpSpPr>
        <p:grpSpPr>
          <a:xfrm>
            <a:off x="2581688" y="1018072"/>
            <a:ext cx="1016124" cy="1376298"/>
            <a:chOff x="3154700" y="2961410"/>
            <a:chExt cx="1016124" cy="1376298"/>
          </a:xfrm>
        </p:grpSpPr>
        <p:grpSp>
          <p:nvGrpSpPr>
            <p:cNvPr id="230" name="グループ化 229"/>
            <p:cNvGrpSpPr/>
            <p:nvPr/>
          </p:nvGrpSpPr>
          <p:grpSpPr>
            <a:xfrm>
              <a:off x="3154700" y="3886377"/>
              <a:ext cx="1016124" cy="186342"/>
              <a:chOff x="-573548" y="4203877"/>
              <a:chExt cx="1016124" cy="186342"/>
            </a:xfrm>
            <a:solidFill>
              <a:sysClr val="window" lastClr="FFFFFF">
                <a:lumMod val="50000"/>
              </a:sysClr>
            </a:solidFill>
          </p:grpSpPr>
          <p:sp>
            <p:nvSpPr>
              <p:cNvPr id="273" name="四角形: 角を丸くする 272"/>
              <p:cNvSpPr/>
              <p:nvPr/>
            </p:nvSpPr>
            <p:spPr>
              <a:xfrm rot="782699" flipH="1">
                <a:off x="103078" y="4203877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74" name="四角形: 角を丸くする 273"/>
              <p:cNvSpPr/>
              <p:nvPr/>
            </p:nvSpPr>
            <p:spPr>
              <a:xfrm rot="20817301">
                <a:off x="-573548" y="4203878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31" name="グループ化 230"/>
            <p:cNvGrpSpPr/>
            <p:nvPr/>
          </p:nvGrpSpPr>
          <p:grpSpPr>
            <a:xfrm>
              <a:off x="3320023" y="2961410"/>
              <a:ext cx="719603" cy="1376298"/>
              <a:chOff x="703823" y="1339015"/>
              <a:chExt cx="719603" cy="1376298"/>
            </a:xfrm>
          </p:grpSpPr>
          <p:grpSp>
            <p:nvGrpSpPr>
              <p:cNvPr id="246" name="グループ化 245"/>
              <p:cNvGrpSpPr/>
              <p:nvPr/>
            </p:nvGrpSpPr>
            <p:grpSpPr>
              <a:xfrm>
                <a:off x="703823" y="1339015"/>
                <a:ext cx="719603" cy="915060"/>
                <a:chOff x="703823" y="4649208"/>
                <a:chExt cx="719603" cy="915060"/>
              </a:xfrm>
            </p:grpSpPr>
            <p:sp>
              <p:nvSpPr>
                <p:cNvPr id="255" name="片側の 2 つの角を丸めた四角形 2775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56" name="グループ化 255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269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70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71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72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57" name="グループ化 256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267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8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58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59" name="グループ化 258"/>
                <p:cNvGrpSpPr/>
                <p:nvPr/>
              </p:nvGrpSpPr>
              <p:grpSpPr>
                <a:xfrm>
                  <a:off x="829639" y="4874486"/>
                  <a:ext cx="467970" cy="182017"/>
                  <a:chOff x="829336" y="4874486"/>
                  <a:chExt cx="467970" cy="182017"/>
                </a:xfrm>
              </p:grpSpPr>
              <p:sp>
                <p:nvSpPr>
                  <p:cNvPr id="263" name="円/楕円 847"/>
                  <p:cNvSpPr/>
                  <p:nvPr/>
                </p:nvSpPr>
                <p:spPr>
                  <a:xfrm>
                    <a:off x="873969" y="4958832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4" name="円/楕円 848"/>
                  <p:cNvSpPr/>
                  <p:nvPr/>
                </p:nvSpPr>
                <p:spPr>
                  <a:xfrm>
                    <a:off x="1193057" y="4958832"/>
                    <a:ext cx="61693" cy="97671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5" name="フローチャート: 端子 685"/>
                  <p:cNvSpPr/>
                  <p:nvPr/>
                </p:nvSpPr>
                <p:spPr>
                  <a:xfrm rot="20700000">
                    <a:off x="829336" y="4874486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66" name="フローチャート: 端子 686"/>
                  <p:cNvSpPr/>
                  <p:nvPr/>
                </p:nvSpPr>
                <p:spPr>
                  <a:xfrm rot="900000" flipH="1">
                    <a:off x="1126992" y="4874486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60" name="台形 259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61" name="フリーフォーム 2781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62" name="円/楕円 4"/>
                <p:cNvSpPr/>
                <p:nvPr/>
              </p:nvSpPr>
              <p:spPr>
                <a:xfrm flipV="1">
                  <a:off x="966157" y="5301497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47" name="グループ化 246"/>
              <p:cNvGrpSpPr/>
              <p:nvPr/>
            </p:nvGrpSpPr>
            <p:grpSpPr>
              <a:xfrm>
                <a:off x="761191" y="2178558"/>
                <a:ext cx="604867" cy="536755"/>
                <a:chOff x="-350536" y="5488751"/>
                <a:chExt cx="604867" cy="536755"/>
              </a:xfrm>
            </p:grpSpPr>
            <p:sp>
              <p:nvSpPr>
                <p:cNvPr id="248" name="片側の 2 つの角を丸めた四角形 2853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49" name="グループ化 248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53" name="台形 252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4" name="台形 253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50" name="グループ化 249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51" name="直角三角形 250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52" name="直角三角形 251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232" name="グループ化 231"/>
            <p:cNvGrpSpPr/>
            <p:nvPr/>
          </p:nvGrpSpPr>
          <p:grpSpPr>
            <a:xfrm>
              <a:off x="3306544" y="3209279"/>
              <a:ext cx="745695" cy="392666"/>
              <a:chOff x="-421704" y="3526779"/>
              <a:chExt cx="745695" cy="392666"/>
            </a:xfrm>
          </p:grpSpPr>
          <p:grpSp>
            <p:nvGrpSpPr>
              <p:cNvPr id="240" name="グループ化 239"/>
              <p:cNvGrpSpPr/>
              <p:nvPr/>
            </p:nvGrpSpPr>
            <p:grpSpPr>
              <a:xfrm>
                <a:off x="-421704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244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5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41" name="グループ化 240"/>
              <p:cNvGrpSpPr/>
              <p:nvPr/>
            </p:nvGrpSpPr>
            <p:grpSpPr>
              <a:xfrm flipH="1">
                <a:off x="750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242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43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33" name="グループ化 232"/>
            <p:cNvGrpSpPr/>
            <p:nvPr/>
          </p:nvGrpSpPr>
          <p:grpSpPr>
            <a:xfrm>
              <a:off x="3189818" y="3552786"/>
              <a:ext cx="971807" cy="567146"/>
              <a:chOff x="-538430" y="3870286"/>
              <a:chExt cx="971807" cy="567146"/>
            </a:xfrm>
          </p:grpSpPr>
          <p:grpSp>
            <p:nvGrpSpPr>
              <p:cNvPr id="234" name="グループ化 233"/>
              <p:cNvGrpSpPr/>
              <p:nvPr/>
            </p:nvGrpSpPr>
            <p:grpSpPr>
              <a:xfrm>
                <a:off x="-538430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238" name="台形 237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9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35" name="グループ化 234"/>
              <p:cNvGrpSpPr/>
              <p:nvPr/>
            </p:nvGrpSpPr>
            <p:grpSpPr>
              <a:xfrm flipH="1">
                <a:off x="105069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236" name="台形 235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7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275" name="グループ化 274"/>
          <p:cNvGrpSpPr/>
          <p:nvPr/>
        </p:nvGrpSpPr>
        <p:grpSpPr>
          <a:xfrm>
            <a:off x="4450680" y="1096896"/>
            <a:ext cx="1016124" cy="1297474"/>
            <a:chOff x="4309602" y="3040234"/>
            <a:chExt cx="1016124" cy="1297474"/>
          </a:xfrm>
        </p:grpSpPr>
        <p:grpSp>
          <p:nvGrpSpPr>
            <p:cNvPr id="276" name="グループ化 275"/>
            <p:cNvGrpSpPr/>
            <p:nvPr/>
          </p:nvGrpSpPr>
          <p:grpSpPr>
            <a:xfrm>
              <a:off x="4309602" y="3886377"/>
              <a:ext cx="1016124" cy="186342"/>
              <a:chOff x="-573548" y="4203877"/>
              <a:chExt cx="1016124" cy="186342"/>
            </a:xfrm>
            <a:pattFill prst="dkVert">
              <a:fgClr>
                <a:srgbClr val="5B9BD5">
                  <a:lumMod val="50000"/>
                </a:srgbClr>
              </a:fgClr>
              <a:bgClr>
                <a:srgbClr val="4472C4">
                  <a:lumMod val="50000"/>
                </a:srgbClr>
              </a:bgClr>
            </a:pattFill>
          </p:grpSpPr>
          <p:sp>
            <p:nvSpPr>
              <p:cNvPr id="315" name="四角形: 角を丸くする 314"/>
              <p:cNvSpPr/>
              <p:nvPr/>
            </p:nvSpPr>
            <p:spPr>
              <a:xfrm rot="782699" flipH="1">
                <a:off x="103078" y="4203877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6" name="四角形: 角を丸くする 315"/>
              <p:cNvSpPr/>
              <p:nvPr/>
            </p:nvSpPr>
            <p:spPr>
              <a:xfrm rot="20817301">
                <a:off x="-573548" y="4203878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77" name="グループ化 276"/>
            <p:cNvGrpSpPr/>
            <p:nvPr/>
          </p:nvGrpSpPr>
          <p:grpSpPr>
            <a:xfrm>
              <a:off x="4453498" y="3040234"/>
              <a:ext cx="719604" cy="1297474"/>
              <a:chOff x="1837298" y="1417839"/>
              <a:chExt cx="719604" cy="1297474"/>
            </a:xfrm>
          </p:grpSpPr>
          <p:grpSp>
            <p:nvGrpSpPr>
              <p:cNvPr id="292" name="グループ化 291"/>
              <p:cNvGrpSpPr/>
              <p:nvPr/>
            </p:nvGrpSpPr>
            <p:grpSpPr>
              <a:xfrm>
                <a:off x="1837298" y="1417839"/>
                <a:ext cx="719604" cy="870861"/>
                <a:chOff x="1837298" y="4693407"/>
                <a:chExt cx="719604" cy="870861"/>
              </a:xfrm>
            </p:grpSpPr>
            <p:sp>
              <p:nvSpPr>
                <p:cNvPr id="301" name="片側の 2 つの角を丸めた四角形 2794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02" name="グループ化 301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303" name="星 24 2796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4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5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6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7" name="弦 306"/>
                  <p:cNvSpPr/>
                  <p:nvPr/>
                </p:nvSpPr>
                <p:spPr>
                  <a:xfrm>
                    <a:off x="1956346" y="4933507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8" name="弦 307"/>
                  <p:cNvSpPr/>
                  <p:nvPr/>
                </p:nvSpPr>
                <p:spPr>
                  <a:xfrm>
                    <a:off x="2016703" y="4963984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9" name="フローチャート: 手操作入力 675"/>
                  <p:cNvSpPr/>
                  <p:nvPr/>
                </p:nvSpPr>
                <p:spPr>
                  <a:xfrm rot="9900000">
                    <a:off x="1997966" y="4912344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10" name="弦 309"/>
                  <p:cNvSpPr/>
                  <p:nvPr/>
                </p:nvSpPr>
                <p:spPr>
                  <a:xfrm flipH="1">
                    <a:off x="2239750" y="4933507"/>
                    <a:ext cx="195331" cy="195331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11" name="弦 310"/>
                  <p:cNvSpPr/>
                  <p:nvPr/>
                </p:nvSpPr>
                <p:spPr>
                  <a:xfrm flipH="1">
                    <a:off x="2259196" y="4963984"/>
                    <a:ext cx="115528" cy="115528"/>
                  </a:xfrm>
                  <a:prstGeom prst="chord">
                    <a:avLst>
                      <a:gd name="adj1" fmla="val 21256149"/>
                      <a:gd name="adj2" fmla="val 13135461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12" name="フローチャート: 手操作入力 680"/>
                  <p:cNvSpPr/>
                  <p:nvPr/>
                </p:nvSpPr>
                <p:spPr>
                  <a:xfrm rot="11700000" flipH="1">
                    <a:off x="2242971" y="4912344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13" name="円/楕円 820"/>
                  <p:cNvSpPr/>
                  <p:nvPr/>
                </p:nvSpPr>
                <p:spPr>
                  <a:xfrm>
                    <a:off x="2120972" y="5081644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14" name="円/楕円 4"/>
                  <p:cNvSpPr/>
                  <p:nvPr/>
                </p:nvSpPr>
                <p:spPr>
                  <a:xfrm flipH="1" flipV="1">
                    <a:off x="2105065" y="5301497"/>
                    <a:ext cx="194934" cy="3681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94934" h="36810">
                        <a:moveTo>
                          <a:pt x="0" y="0"/>
                        </a:moveTo>
                        <a:cubicBezTo>
                          <a:pt x="27202" y="6486"/>
                          <a:pt x="60957" y="9752"/>
                          <a:pt x="97467" y="9752"/>
                        </a:cubicBezTo>
                        <a:cubicBezTo>
                          <a:pt x="133977" y="9752"/>
                          <a:pt x="167732" y="6486"/>
                          <a:pt x="194934" y="0"/>
                        </a:cubicBezTo>
                        <a:cubicBezTo>
                          <a:pt x="186588" y="21408"/>
                          <a:pt x="146006" y="36810"/>
                          <a:pt x="97467" y="36810"/>
                        </a:cubicBezTo>
                        <a:cubicBezTo>
                          <a:pt x="48928" y="36810"/>
                          <a:pt x="8346" y="21408"/>
                          <a:pt x="0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293" name="グループ化 292"/>
              <p:cNvGrpSpPr/>
              <p:nvPr/>
            </p:nvGrpSpPr>
            <p:grpSpPr>
              <a:xfrm>
                <a:off x="1898480" y="2178558"/>
                <a:ext cx="604867" cy="536755"/>
                <a:chOff x="1898480" y="5488751"/>
                <a:chExt cx="604867" cy="536755"/>
              </a:xfrm>
            </p:grpSpPr>
            <p:sp>
              <p:nvSpPr>
                <p:cNvPr id="294" name="片側の 2 つの角を丸めた四角形 2861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295" name="グループ化 294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299" name="台形 298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00" name="台形 299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96" name="グループ化 295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297" name="直角三角形 296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98" name="直角三角形 297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278" name="グループ化 277"/>
            <p:cNvGrpSpPr/>
            <p:nvPr/>
          </p:nvGrpSpPr>
          <p:grpSpPr>
            <a:xfrm>
              <a:off x="4454303" y="3209279"/>
              <a:ext cx="745695" cy="392666"/>
              <a:chOff x="-421704" y="3526779"/>
              <a:chExt cx="745695" cy="392666"/>
            </a:xfrm>
          </p:grpSpPr>
          <p:grpSp>
            <p:nvGrpSpPr>
              <p:cNvPr id="286" name="グループ化 285"/>
              <p:cNvGrpSpPr/>
              <p:nvPr/>
            </p:nvGrpSpPr>
            <p:grpSpPr>
              <a:xfrm>
                <a:off x="-421704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290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91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87" name="グループ化 286"/>
              <p:cNvGrpSpPr/>
              <p:nvPr/>
            </p:nvGrpSpPr>
            <p:grpSpPr>
              <a:xfrm flipH="1">
                <a:off x="750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288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89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79" name="グループ化 278"/>
            <p:cNvGrpSpPr/>
            <p:nvPr/>
          </p:nvGrpSpPr>
          <p:grpSpPr>
            <a:xfrm>
              <a:off x="4337577" y="3552786"/>
              <a:ext cx="971807" cy="567146"/>
              <a:chOff x="-538430" y="3870286"/>
              <a:chExt cx="971807" cy="567146"/>
            </a:xfrm>
          </p:grpSpPr>
          <p:grpSp>
            <p:nvGrpSpPr>
              <p:cNvPr id="280" name="グループ化 279"/>
              <p:cNvGrpSpPr/>
              <p:nvPr/>
            </p:nvGrpSpPr>
            <p:grpSpPr>
              <a:xfrm>
                <a:off x="-538430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284" name="台形 283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85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81" name="グループ化 280"/>
              <p:cNvGrpSpPr/>
              <p:nvPr/>
            </p:nvGrpSpPr>
            <p:grpSpPr>
              <a:xfrm flipH="1">
                <a:off x="105069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282" name="台形 281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83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317" name="グループ化 316"/>
          <p:cNvGrpSpPr/>
          <p:nvPr/>
        </p:nvGrpSpPr>
        <p:grpSpPr>
          <a:xfrm>
            <a:off x="6319672" y="1040035"/>
            <a:ext cx="1016124" cy="1354335"/>
            <a:chOff x="5447841" y="2983373"/>
            <a:chExt cx="1016124" cy="1354335"/>
          </a:xfrm>
        </p:grpSpPr>
        <p:grpSp>
          <p:nvGrpSpPr>
            <p:cNvPr id="318" name="グループ化 317"/>
            <p:cNvGrpSpPr/>
            <p:nvPr/>
          </p:nvGrpSpPr>
          <p:grpSpPr>
            <a:xfrm>
              <a:off x="5447841" y="3886377"/>
              <a:ext cx="1016124" cy="186342"/>
              <a:chOff x="-573548" y="4203877"/>
              <a:chExt cx="1016124" cy="186342"/>
            </a:xfrm>
            <a:solidFill>
              <a:srgbClr val="FFC000">
                <a:lumMod val="50000"/>
              </a:srgbClr>
            </a:solidFill>
          </p:grpSpPr>
          <p:sp>
            <p:nvSpPr>
              <p:cNvPr id="359" name="四角形: 角を丸くする 358"/>
              <p:cNvSpPr/>
              <p:nvPr/>
            </p:nvSpPr>
            <p:spPr>
              <a:xfrm rot="782699" flipH="1">
                <a:off x="103078" y="4203877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60" name="四角形: 角を丸くする 359"/>
              <p:cNvSpPr/>
              <p:nvPr/>
            </p:nvSpPr>
            <p:spPr>
              <a:xfrm rot="20817301">
                <a:off x="-573548" y="4203878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19" name="グループ化 318"/>
            <p:cNvGrpSpPr/>
            <p:nvPr/>
          </p:nvGrpSpPr>
          <p:grpSpPr>
            <a:xfrm>
              <a:off x="5601124" y="2983373"/>
              <a:ext cx="719603" cy="1354335"/>
              <a:chOff x="2984924" y="1360978"/>
              <a:chExt cx="719603" cy="1354335"/>
            </a:xfrm>
          </p:grpSpPr>
          <p:grpSp>
            <p:nvGrpSpPr>
              <p:cNvPr id="334" name="グループ化 333"/>
              <p:cNvGrpSpPr/>
              <p:nvPr/>
            </p:nvGrpSpPr>
            <p:grpSpPr>
              <a:xfrm>
                <a:off x="2984924" y="1360978"/>
                <a:ext cx="719603" cy="893097"/>
                <a:chOff x="2984924" y="4671171"/>
                <a:chExt cx="719603" cy="893097"/>
              </a:xfrm>
            </p:grpSpPr>
            <p:sp>
              <p:nvSpPr>
                <p:cNvPr id="343" name="片側の 2 つの角を丸めた四角形 2809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44" name="フリーフォーム 2810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45" name="グループ化 344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357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58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46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47" name="フリーフォーム 2813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48" name="グループ化 347"/>
                <p:cNvGrpSpPr/>
                <p:nvPr/>
              </p:nvGrpSpPr>
              <p:grpSpPr>
                <a:xfrm>
                  <a:off x="3093518" y="4915417"/>
                  <a:ext cx="502415" cy="257026"/>
                  <a:chOff x="3080193" y="4915417"/>
                  <a:chExt cx="502415" cy="257026"/>
                </a:xfrm>
              </p:grpSpPr>
              <p:sp>
                <p:nvSpPr>
                  <p:cNvPr id="351" name="角丸四角形 2817"/>
                  <p:cNvSpPr/>
                  <p:nvPr/>
                </p:nvSpPr>
                <p:spPr>
                  <a:xfrm>
                    <a:off x="312425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52" name="円/楕円 785"/>
                  <p:cNvSpPr/>
                  <p:nvPr/>
                </p:nvSpPr>
                <p:spPr>
                  <a:xfrm>
                    <a:off x="3140575" y="5009557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53" name="角丸四角形 2819"/>
                  <p:cNvSpPr/>
                  <p:nvPr/>
                </p:nvSpPr>
                <p:spPr>
                  <a:xfrm>
                    <a:off x="3448101" y="4999752"/>
                    <a:ext cx="100872" cy="17269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ysClr val="window" lastClr="FFFFFF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54" name="円/楕円 787"/>
                  <p:cNvSpPr/>
                  <p:nvPr/>
                </p:nvSpPr>
                <p:spPr>
                  <a:xfrm>
                    <a:off x="3464425" y="5009557"/>
                    <a:ext cx="68225" cy="682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55" name="月 354"/>
                  <p:cNvSpPr/>
                  <p:nvPr/>
                </p:nvSpPr>
                <p:spPr>
                  <a:xfrm rot="5400000" flipH="1" flipV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56" name="月 355"/>
                  <p:cNvSpPr/>
                  <p:nvPr/>
                </p:nvSpPr>
                <p:spPr>
                  <a:xfrm rot="5400000" flipH="1" flipV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49" name="月 348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50" name="円/楕円 4"/>
                <p:cNvSpPr/>
                <p:nvPr/>
              </p:nvSpPr>
              <p:spPr>
                <a:xfrm flipV="1">
                  <a:off x="3247258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35" name="グループ化 334"/>
              <p:cNvGrpSpPr/>
              <p:nvPr/>
            </p:nvGrpSpPr>
            <p:grpSpPr>
              <a:xfrm>
                <a:off x="3042292" y="2178558"/>
                <a:ext cx="604867" cy="536755"/>
                <a:chOff x="1898480" y="5488751"/>
                <a:chExt cx="604867" cy="536755"/>
              </a:xfrm>
            </p:grpSpPr>
            <p:sp>
              <p:nvSpPr>
                <p:cNvPr id="336" name="片側の 2 つの角を丸めた四角形 2869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37" name="グループ化 336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341" name="台形 340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42" name="台形 341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338" name="グループ化 337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339" name="直角三角形 338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40" name="直角三角形 339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320" name="グループ化 319"/>
            <p:cNvGrpSpPr/>
            <p:nvPr/>
          </p:nvGrpSpPr>
          <p:grpSpPr>
            <a:xfrm>
              <a:off x="5599685" y="3209279"/>
              <a:ext cx="745695" cy="392666"/>
              <a:chOff x="-421704" y="3526779"/>
              <a:chExt cx="745695" cy="392666"/>
            </a:xfrm>
          </p:grpSpPr>
          <p:grpSp>
            <p:nvGrpSpPr>
              <p:cNvPr id="328" name="グループ化 327"/>
              <p:cNvGrpSpPr/>
              <p:nvPr/>
            </p:nvGrpSpPr>
            <p:grpSpPr>
              <a:xfrm>
                <a:off x="-421704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332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33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29" name="グループ化 328"/>
              <p:cNvGrpSpPr/>
              <p:nvPr/>
            </p:nvGrpSpPr>
            <p:grpSpPr>
              <a:xfrm flipH="1">
                <a:off x="750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330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31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321" name="グループ化 320"/>
            <p:cNvGrpSpPr/>
            <p:nvPr/>
          </p:nvGrpSpPr>
          <p:grpSpPr>
            <a:xfrm>
              <a:off x="5482959" y="3552786"/>
              <a:ext cx="971807" cy="567146"/>
              <a:chOff x="-538430" y="3870286"/>
              <a:chExt cx="971807" cy="567146"/>
            </a:xfrm>
          </p:grpSpPr>
          <p:grpSp>
            <p:nvGrpSpPr>
              <p:cNvPr id="322" name="グループ化 321"/>
              <p:cNvGrpSpPr/>
              <p:nvPr/>
            </p:nvGrpSpPr>
            <p:grpSpPr>
              <a:xfrm>
                <a:off x="-538430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326" name="台形 325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7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23" name="グループ化 322"/>
              <p:cNvGrpSpPr/>
              <p:nvPr/>
            </p:nvGrpSpPr>
            <p:grpSpPr>
              <a:xfrm flipH="1">
                <a:off x="105069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324" name="台形 323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25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361" name="グループ化 360"/>
          <p:cNvGrpSpPr/>
          <p:nvPr/>
        </p:nvGrpSpPr>
        <p:grpSpPr>
          <a:xfrm>
            <a:off x="8188665" y="1101164"/>
            <a:ext cx="1016124" cy="1293206"/>
            <a:chOff x="6567029" y="3044502"/>
            <a:chExt cx="1016124" cy="1293206"/>
          </a:xfrm>
        </p:grpSpPr>
        <p:grpSp>
          <p:nvGrpSpPr>
            <p:cNvPr id="362" name="グループ化 361"/>
            <p:cNvGrpSpPr/>
            <p:nvPr/>
          </p:nvGrpSpPr>
          <p:grpSpPr>
            <a:xfrm>
              <a:off x="6567029" y="3886377"/>
              <a:ext cx="1016124" cy="186342"/>
              <a:chOff x="-573548" y="4203877"/>
              <a:chExt cx="1016124" cy="186342"/>
            </a:xfrm>
            <a:solidFill>
              <a:srgbClr val="5B9BD5">
                <a:lumMod val="50000"/>
              </a:srgbClr>
            </a:solidFill>
          </p:grpSpPr>
          <p:sp>
            <p:nvSpPr>
              <p:cNvPr id="400" name="四角形: 角を丸くする 399"/>
              <p:cNvSpPr/>
              <p:nvPr/>
            </p:nvSpPr>
            <p:spPr>
              <a:xfrm rot="782699" flipH="1">
                <a:off x="103078" y="4203877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01" name="四角形: 角を丸くする 400"/>
              <p:cNvSpPr/>
              <p:nvPr/>
            </p:nvSpPr>
            <p:spPr>
              <a:xfrm rot="20817301">
                <a:off x="-573548" y="4203878"/>
                <a:ext cx="339498" cy="186341"/>
              </a:xfrm>
              <a:prstGeom prst="roundRect">
                <a:avLst>
                  <a:gd name="adj" fmla="val 50000"/>
                </a:avLst>
              </a:prstGeom>
              <a:grpFill/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63" name="グループ化 362"/>
            <p:cNvGrpSpPr/>
            <p:nvPr/>
          </p:nvGrpSpPr>
          <p:grpSpPr>
            <a:xfrm>
              <a:off x="6724750" y="3044502"/>
              <a:ext cx="719603" cy="1293206"/>
              <a:chOff x="4108550" y="1422107"/>
              <a:chExt cx="719603" cy="1293206"/>
            </a:xfrm>
          </p:grpSpPr>
          <p:grpSp>
            <p:nvGrpSpPr>
              <p:cNvPr id="378" name="グループ化 377"/>
              <p:cNvGrpSpPr/>
              <p:nvPr/>
            </p:nvGrpSpPr>
            <p:grpSpPr>
              <a:xfrm>
                <a:off x="4108550" y="1422107"/>
                <a:ext cx="719603" cy="831968"/>
                <a:chOff x="4108550" y="4732300"/>
                <a:chExt cx="719603" cy="831968"/>
              </a:xfrm>
            </p:grpSpPr>
            <p:sp>
              <p:nvSpPr>
                <p:cNvPr id="387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88" name="片側の 2 つの角を丸めた四角形 2827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89" name="グループ化 388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398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99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90" name="角丸四角形 2829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91" name="グループ化 390"/>
                <p:cNvGrpSpPr/>
                <p:nvPr/>
              </p:nvGrpSpPr>
              <p:grpSpPr>
                <a:xfrm>
                  <a:off x="4227264" y="4930230"/>
                  <a:ext cx="482174" cy="161459"/>
                  <a:chOff x="4232627" y="4930230"/>
                  <a:chExt cx="482174" cy="161459"/>
                </a:xfrm>
              </p:grpSpPr>
              <p:sp>
                <p:nvSpPr>
                  <p:cNvPr id="394" name="フローチャート: 端子 650"/>
                  <p:cNvSpPr/>
                  <p:nvPr/>
                </p:nvSpPr>
                <p:spPr>
                  <a:xfrm rot="20700000">
                    <a:off x="4232627" y="4930232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95" name="フローチャート: 端子 651"/>
                  <p:cNvSpPr/>
                  <p:nvPr/>
                </p:nvSpPr>
                <p:spPr>
                  <a:xfrm rot="900000" flipH="1">
                    <a:off x="4527570" y="4930230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96" name="円/楕円 757"/>
                  <p:cNvSpPr/>
                  <p:nvPr/>
                </p:nvSpPr>
                <p:spPr>
                  <a:xfrm>
                    <a:off x="4315956" y="5001066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97" name="円/楕円 758"/>
                  <p:cNvSpPr/>
                  <p:nvPr/>
                </p:nvSpPr>
                <p:spPr>
                  <a:xfrm>
                    <a:off x="4582488" y="5001066"/>
                    <a:ext cx="56053" cy="9062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92" name="フリーフォーム 2831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93" name="円/楕円 4"/>
                <p:cNvSpPr/>
                <p:nvPr/>
              </p:nvSpPr>
              <p:spPr>
                <a:xfrm flipV="1">
                  <a:off x="4370884" y="5305955"/>
                  <a:ext cx="194934" cy="3681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934" h="36810">
                      <a:moveTo>
                        <a:pt x="0" y="0"/>
                      </a:moveTo>
                      <a:cubicBezTo>
                        <a:pt x="27202" y="6486"/>
                        <a:pt x="60957" y="9752"/>
                        <a:pt x="97467" y="9752"/>
                      </a:cubicBezTo>
                      <a:cubicBezTo>
                        <a:pt x="133977" y="9752"/>
                        <a:pt x="167732" y="6486"/>
                        <a:pt x="194934" y="0"/>
                      </a:cubicBezTo>
                      <a:cubicBezTo>
                        <a:pt x="186588" y="21408"/>
                        <a:pt x="146006" y="36810"/>
                        <a:pt x="97467" y="36810"/>
                      </a:cubicBezTo>
                      <a:cubicBezTo>
                        <a:pt x="48928" y="36810"/>
                        <a:pt x="8346" y="21408"/>
                        <a:pt x="0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79" name="グループ化 378"/>
              <p:cNvGrpSpPr/>
              <p:nvPr/>
            </p:nvGrpSpPr>
            <p:grpSpPr>
              <a:xfrm>
                <a:off x="4165918" y="2178558"/>
                <a:ext cx="604867" cy="536755"/>
                <a:chOff x="1898480" y="5488751"/>
                <a:chExt cx="604867" cy="536755"/>
              </a:xfrm>
            </p:grpSpPr>
            <p:sp>
              <p:nvSpPr>
                <p:cNvPr id="380" name="片側の 2 つの角を丸めた四角形 2877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81" name="グループ化 380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385" name="台形 384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6" name="台形 385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382" name="グループ化 381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383" name="直角三角形 382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4" name="直角三角形 383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</p:grpSp>
        <p:grpSp>
          <p:nvGrpSpPr>
            <p:cNvPr id="364" name="グループ化 363"/>
            <p:cNvGrpSpPr/>
            <p:nvPr/>
          </p:nvGrpSpPr>
          <p:grpSpPr>
            <a:xfrm>
              <a:off x="6714111" y="3209279"/>
              <a:ext cx="745695" cy="392666"/>
              <a:chOff x="-421704" y="3526779"/>
              <a:chExt cx="745695" cy="392666"/>
            </a:xfrm>
          </p:grpSpPr>
          <p:grpSp>
            <p:nvGrpSpPr>
              <p:cNvPr id="372" name="グループ化 371"/>
              <p:cNvGrpSpPr/>
              <p:nvPr/>
            </p:nvGrpSpPr>
            <p:grpSpPr>
              <a:xfrm>
                <a:off x="-421704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376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77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73" name="グループ化 372"/>
              <p:cNvGrpSpPr/>
              <p:nvPr/>
            </p:nvGrpSpPr>
            <p:grpSpPr>
              <a:xfrm flipH="1">
                <a:off x="750" y="3526779"/>
                <a:ext cx="323241" cy="392666"/>
                <a:chOff x="-421704" y="3526779"/>
                <a:chExt cx="323241" cy="392666"/>
              </a:xfrm>
            </p:grpSpPr>
            <p:sp>
              <p:nvSpPr>
                <p:cNvPr id="374" name="フリーフォーム 39"/>
                <p:cNvSpPr/>
                <p:nvPr/>
              </p:nvSpPr>
              <p:spPr>
                <a:xfrm rot="900000">
                  <a:off x="-409797" y="3543448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9525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75" name="フリーフォーム 39"/>
                <p:cNvSpPr/>
                <p:nvPr/>
              </p:nvSpPr>
              <p:spPr>
                <a:xfrm rot="900000">
                  <a:off x="-421704" y="3526779"/>
                  <a:ext cx="311334" cy="375997"/>
                </a:xfrm>
                <a:custGeom>
                  <a:avLst/>
                  <a:gdLst>
                    <a:gd name="connsiteX0" fmla="*/ 671382 w 1159475"/>
                    <a:gd name="connsiteY0" fmla="*/ 0 h 1400297"/>
                    <a:gd name="connsiteX1" fmla="*/ 764597 w 1159475"/>
                    <a:gd name="connsiteY1" fmla="*/ 93215 h 1400297"/>
                    <a:gd name="connsiteX2" fmla="*/ 764597 w 1159475"/>
                    <a:gd name="connsiteY2" fmla="*/ 696590 h 1400297"/>
                    <a:gd name="connsiteX3" fmla="*/ 794859 w 1159475"/>
                    <a:gd name="connsiteY3" fmla="*/ 696590 h 1400297"/>
                    <a:gd name="connsiteX4" fmla="*/ 794859 w 1159475"/>
                    <a:gd name="connsiteY4" fmla="*/ 174177 h 1400297"/>
                    <a:gd name="connsiteX5" fmla="*/ 888074 w 1159475"/>
                    <a:gd name="connsiteY5" fmla="*/ 80962 h 1400297"/>
                    <a:gd name="connsiteX6" fmla="*/ 981289 w 1159475"/>
                    <a:gd name="connsiteY6" fmla="*/ 174177 h 1400297"/>
                    <a:gd name="connsiteX7" fmla="*/ 981289 w 1159475"/>
                    <a:gd name="connsiteY7" fmla="*/ 696590 h 1400297"/>
                    <a:gd name="connsiteX8" fmla="*/ 1009170 w 1159475"/>
                    <a:gd name="connsiteY8" fmla="*/ 696590 h 1400297"/>
                    <a:gd name="connsiteX9" fmla="*/ 1009170 w 1159475"/>
                    <a:gd name="connsiteY9" fmla="*/ 389600 h 1400297"/>
                    <a:gd name="connsiteX10" fmla="*/ 1055069 w 1159475"/>
                    <a:gd name="connsiteY10" fmla="*/ 320354 h 1400297"/>
                    <a:gd name="connsiteX11" fmla="*/ 1084321 w 1159475"/>
                    <a:gd name="connsiteY11" fmla="*/ 314449 h 1400297"/>
                    <a:gd name="connsiteX12" fmla="*/ 1113573 w 1159475"/>
                    <a:gd name="connsiteY12" fmla="*/ 320354 h 1400297"/>
                    <a:gd name="connsiteX13" fmla="*/ 1159471 w 1159475"/>
                    <a:gd name="connsiteY13" fmla="*/ 389600 h 1400297"/>
                    <a:gd name="connsiteX14" fmla="*/ 1159471 w 1159475"/>
                    <a:gd name="connsiteY14" fmla="*/ 797449 h 1400297"/>
                    <a:gd name="connsiteX15" fmla="*/ 1159475 w 1159475"/>
                    <a:gd name="connsiteY15" fmla="*/ 797466 h 1400297"/>
                    <a:gd name="connsiteX16" fmla="*/ 1159475 w 1159475"/>
                    <a:gd name="connsiteY16" fmla="*/ 1048443 h 1400297"/>
                    <a:gd name="connsiteX17" fmla="*/ 807621 w 1159475"/>
                    <a:gd name="connsiteY17" fmla="*/ 1400297 h 1400297"/>
                    <a:gd name="connsiteX18" fmla="*/ 713802 w 1159475"/>
                    <a:gd name="connsiteY18" fmla="*/ 1400297 h 1400297"/>
                    <a:gd name="connsiteX19" fmla="*/ 369096 w 1159475"/>
                    <a:gd name="connsiteY19" fmla="*/ 1119354 h 1400297"/>
                    <a:gd name="connsiteX20" fmla="*/ 363914 w 1159475"/>
                    <a:gd name="connsiteY20" fmla="*/ 1067950 h 1400297"/>
                    <a:gd name="connsiteX21" fmla="*/ 32099 w 1159475"/>
                    <a:gd name="connsiteY21" fmla="*/ 736134 h 1400297"/>
                    <a:gd name="connsiteX22" fmla="*/ 8025 w 1159475"/>
                    <a:gd name="connsiteY22" fmla="*/ 617398 h 1400297"/>
                    <a:gd name="connsiteX23" fmla="*/ 32099 w 1159475"/>
                    <a:gd name="connsiteY23" fmla="*/ 581144 h 1400297"/>
                    <a:gd name="connsiteX24" fmla="*/ 68353 w 1159475"/>
                    <a:gd name="connsiteY24" fmla="*/ 557070 h 1400297"/>
                    <a:gd name="connsiteX25" fmla="*/ 187089 w 1159475"/>
                    <a:gd name="connsiteY25" fmla="*/ 581144 h 1400297"/>
                    <a:gd name="connsiteX26" fmla="*/ 363853 w 1159475"/>
                    <a:gd name="connsiteY26" fmla="*/ 757908 h 1400297"/>
                    <a:gd name="connsiteX27" fmla="*/ 363853 w 1159475"/>
                    <a:gd name="connsiteY27" fmla="*/ 210413 h 1400297"/>
                    <a:gd name="connsiteX28" fmla="*/ 457068 w 1159475"/>
                    <a:gd name="connsiteY28" fmla="*/ 117198 h 1400297"/>
                    <a:gd name="connsiteX29" fmla="*/ 550283 w 1159475"/>
                    <a:gd name="connsiteY29" fmla="*/ 210413 h 1400297"/>
                    <a:gd name="connsiteX30" fmla="*/ 550283 w 1159475"/>
                    <a:gd name="connsiteY30" fmla="*/ 696590 h 1400297"/>
                    <a:gd name="connsiteX31" fmla="*/ 578167 w 1159475"/>
                    <a:gd name="connsiteY31" fmla="*/ 696590 h 1400297"/>
                    <a:gd name="connsiteX32" fmla="*/ 578167 w 1159475"/>
                    <a:gd name="connsiteY32" fmla="*/ 93215 h 1400297"/>
                    <a:gd name="connsiteX33" fmla="*/ 671382 w 1159475"/>
                    <a:gd name="connsiteY33" fmla="*/ 0 h 140029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1159475" h="1400297">
                      <a:moveTo>
                        <a:pt x="671382" y="0"/>
                      </a:moveTo>
                      <a:cubicBezTo>
                        <a:pt x="722863" y="0"/>
                        <a:pt x="764597" y="41734"/>
                        <a:pt x="764597" y="93215"/>
                      </a:cubicBezTo>
                      <a:lnTo>
                        <a:pt x="764597" y="696590"/>
                      </a:lnTo>
                      <a:lnTo>
                        <a:pt x="794859" y="696590"/>
                      </a:lnTo>
                      <a:lnTo>
                        <a:pt x="794859" y="174177"/>
                      </a:lnTo>
                      <a:cubicBezTo>
                        <a:pt x="794859" y="122696"/>
                        <a:pt x="836593" y="80962"/>
                        <a:pt x="888074" y="80962"/>
                      </a:cubicBezTo>
                      <a:cubicBezTo>
                        <a:pt x="939555" y="80962"/>
                        <a:pt x="981289" y="122696"/>
                        <a:pt x="981289" y="174177"/>
                      </a:cubicBezTo>
                      <a:lnTo>
                        <a:pt x="981289" y="696590"/>
                      </a:lnTo>
                      <a:lnTo>
                        <a:pt x="1009170" y="696590"/>
                      </a:lnTo>
                      <a:lnTo>
                        <a:pt x="1009170" y="389600"/>
                      </a:lnTo>
                      <a:cubicBezTo>
                        <a:pt x="1009170" y="358471"/>
                        <a:pt x="1028096" y="331763"/>
                        <a:pt x="1055069" y="320354"/>
                      </a:cubicBezTo>
                      <a:lnTo>
                        <a:pt x="1084321" y="314449"/>
                      </a:lnTo>
                      <a:lnTo>
                        <a:pt x="1113573" y="320354"/>
                      </a:lnTo>
                      <a:cubicBezTo>
                        <a:pt x="1140545" y="331763"/>
                        <a:pt x="1159471" y="358471"/>
                        <a:pt x="1159471" y="389600"/>
                      </a:cubicBezTo>
                      <a:lnTo>
                        <a:pt x="1159471" y="797449"/>
                      </a:lnTo>
                      <a:lnTo>
                        <a:pt x="1159475" y="797466"/>
                      </a:lnTo>
                      <a:lnTo>
                        <a:pt x="1159475" y="1048443"/>
                      </a:lnTo>
                      <a:cubicBezTo>
                        <a:pt x="1159475" y="1242767"/>
                        <a:pt x="1001945" y="1400297"/>
                        <a:pt x="807621" y="1400297"/>
                      </a:cubicBezTo>
                      <a:lnTo>
                        <a:pt x="713802" y="1400297"/>
                      </a:lnTo>
                      <a:cubicBezTo>
                        <a:pt x="543768" y="1400297"/>
                        <a:pt x="401905" y="1279688"/>
                        <a:pt x="369096" y="1119354"/>
                      </a:cubicBezTo>
                      <a:lnTo>
                        <a:pt x="363914" y="1067950"/>
                      </a:lnTo>
                      <a:lnTo>
                        <a:pt x="32099" y="736134"/>
                      </a:lnTo>
                      <a:cubicBezTo>
                        <a:pt x="0" y="704035"/>
                        <a:pt x="-8025" y="656977"/>
                        <a:pt x="8025" y="617398"/>
                      </a:cubicBezTo>
                      <a:lnTo>
                        <a:pt x="32099" y="581144"/>
                      </a:lnTo>
                      <a:lnTo>
                        <a:pt x="68353" y="557070"/>
                      </a:lnTo>
                      <a:cubicBezTo>
                        <a:pt x="107932" y="541020"/>
                        <a:pt x="154990" y="549045"/>
                        <a:pt x="187089" y="581144"/>
                      </a:cubicBezTo>
                      <a:lnTo>
                        <a:pt x="363853" y="757908"/>
                      </a:lnTo>
                      <a:lnTo>
                        <a:pt x="363853" y="210413"/>
                      </a:lnTo>
                      <a:cubicBezTo>
                        <a:pt x="363853" y="158932"/>
                        <a:pt x="405587" y="117198"/>
                        <a:pt x="457068" y="117198"/>
                      </a:cubicBezTo>
                      <a:cubicBezTo>
                        <a:pt x="508549" y="117198"/>
                        <a:pt x="550283" y="158932"/>
                        <a:pt x="550283" y="210413"/>
                      </a:cubicBezTo>
                      <a:lnTo>
                        <a:pt x="550283" y="696590"/>
                      </a:lnTo>
                      <a:lnTo>
                        <a:pt x="578167" y="696590"/>
                      </a:lnTo>
                      <a:lnTo>
                        <a:pt x="578167" y="93215"/>
                      </a:lnTo>
                      <a:cubicBezTo>
                        <a:pt x="578167" y="41734"/>
                        <a:pt x="619901" y="0"/>
                        <a:pt x="671382" y="0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365" name="グループ化 364"/>
            <p:cNvGrpSpPr/>
            <p:nvPr/>
          </p:nvGrpSpPr>
          <p:grpSpPr>
            <a:xfrm>
              <a:off x="6597385" y="3552786"/>
              <a:ext cx="971807" cy="567146"/>
              <a:chOff x="-538430" y="3870286"/>
              <a:chExt cx="971807" cy="567146"/>
            </a:xfrm>
          </p:grpSpPr>
          <p:grpSp>
            <p:nvGrpSpPr>
              <p:cNvPr id="366" name="グループ化 365"/>
              <p:cNvGrpSpPr/>
              <p:nvPr/>
            </p:nvGrpSpPr>
            <p:grpSpPr>
              <a:xfrm>
                <a:off x="-538430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370" name="台形 369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71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367" name="グループ化 366"/>
              <p:cNvGrpSpPr/>
              <p:nvPr/>
            </p:nvGrpSpPr>
            <p:grpSpPr>
              <a:xfrm flipH="1">
                <a:off x="105069" y="3870286"/>
                <a:ext cx="328308" cy="567146"/>
                <a:chOff x="-538430" y="3870286"/>
                <a:chExt cx="328308" cy="567146"/>
              </a:xfrm>
            </p:grpSpPr>
            <p:sp>
              <p:nvSpPr>
                <p:cNvPr id="368" name="台形 367"/>
                <p:cNvSpPr/>
                <p:nvPr/>
              </p:nvSpPr>
              <p:spPr>
                <a:xfrm rot="1674357">
                  <a:off x="-393537" y="3870286"/>
                  <a:ext cx="183415" cy="92495"/>
                </a:xfrm>
                <a:prstGeom prst="trapezoid">
                  <a:avLst>
                    <a:gd name="adj" fmla="val 13602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69" name="片側の 2 つの角を丸めた四角形 43"/>
                <p:cNvSpPr/>
                <p:nvPr/>
              </p:nvSpPr>
              <p:spPr>
                <a:xfrm rot="12458336">
                  <a:off x="-538430" y="3918956"/>
                  <a:ext cx="199042" cy="51847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</p:grpSp>
      <p:grpSp>
        <p:nvGrpSpPr>
          <p:cNvPr id="402" name="グループ化 401"/>
          <p:cNvGrpSpPr/>
          <p:nvPr/>
        </p:nvGrpSpPr>
        <p:grpSpPr>
          <a:xfrm>
            <a:off x="2408275" y="4900028"/>
            <a:ext cx="1397985" cy="1376298"/>
            <a:chOff x="2984166" y="4570469"/>
            <a:chExt cx="1397985" cy="1376298"/>
          </a:xfrm>
        </p:grpSpPr>
        <p:grpSp>
          <p:nvGrpSpPr>
            <p:cNvPr id="403" name="グループ化 402"/>
            <p:cNvGrpSpPr/>
            <p:nvPr/>
          </p:nvGrpSpPr>
          <p:grpSpPr>
            <a:xfrm>
              <a:off x="3320023" y="4570469"/>
              <a:ext cx="719603" cy="1376298"/>
              <a:chOff x="703823" y="2948074"/>
              <a:chExt cx="719603" cy="1376298"/>
            </a:xfrm>
          </p:grpSpPr>
          <p:grpSp>
            <p:nvGrpSpPr>
              <p:cNvPr id="421" name="グループ化 420"/>
              <p:cNvGrpSpPr/>
              <p:nvPr/>
            </p:nvGrpSpPr>
            <p:grpSpPr>
              <a:xfrm>
                <a:off x="703823" y="2948074"/>
                <a:ext cx="719603" cy="915060"/>
                <a:chOff x="703823" y="4649208"/>
                <a:chExt cx="719603" cy="915060"/>
              </a:xfrm>
            </p:grpSpPr>
            <p:sp>
              <p:nvSpPr>
                <p:cNvPr id="431" name="片側の 2 つの角を丸めた四角形 2206"/>
                <p:cNvSpPr/>
                <p:nvPr/>
              </p:nvSpPr>
              <p:spPr>
                <a:xfrm rot="10800000">
                  <a:off x="993633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32" name="グループ化 431"/>
                <p:cNvGrpSpPr/>
                <p:nvPr/>
              </p:nvGrpSpPr>
              <p:grpSpPr>
                <a:xfrm>
                  <a:off x="774102" y="4649208"/>
                  <a:ext cx="579044" cy="593243"/>
                  <a:chOff x="774102" y="4649208"/>
                  <a:chExt cx="579044" cy="593243"/>
                </a:xfrm>
              </p:grpSpPr>
              <p:sp>
                <p:nvSpPr>
                  <p:cNvPr id="442" name="円/楕円 834"/>
                  <p:cNvSpPr/>
                  <p:nvPr/>
                </p:nvSpPr>
                <p:spPr>
                  <a:xfrm>
                    <a:off x="827461" y="4649208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3" name="円/楕円 835"/>
                  <p:cNvSpPr/>
                  <p:nvPr/>
                </p:nvSpPr>
                <p:spPr>
                  <a:xfrm>
                    <a:off x="774102" y="4649208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4" name="円/楕円 836"/>
                  <p:cNvSpPr/>
                  <p:nvPr/>
                </p:nvSpPr>
                <p:spPr>
                  <a:xfrm>
                    <a:off x="827461" y="4693407"/>
                    <a:ext cx="525685" cy="549043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5" name="円/楕円 837"/>
                  <p:cNvSpPr/>
                  <p:nvPr/>
                </p:nvSpPr>
                <p:spPr>
                  <a:xfrm>
                    <a:off x="774102" y="4693407"/>
                    <a:ext cx="537370" cy="549044"/>
                  </a:xfrm>
                  <a:prstGeom prst="ellipse">
                    <a:avLst/>
                  </a:prstGeom>
                  <a:solidFill>
                    <a:sysClr val="window" lastClr="FFFFFF">
                      <a:lumMod val="50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33" name="グループ化 432"/>
                <p:cNvGrpSpPr/>
                <p:nvPr/>
              </p:nvGrpSpPr>
              <p:grpSpPr>
                <a:xfrm>
                  <a:off x="703823" y="4986916"/>
                  <a:ext cx="719603" cy="214314"/>
                  <a:chOff x="703823" y="4986916"/>
                  <a:chExt cx="719603" cy="214314"/>
                </a:xfrm>
              </p:grpSpPr>
              <p:sp>
                <p:nvSpPr>
                  <p:cNvPr id="440" name="円/楕円 838"/>
                  <p:cNvSpPr/>
                  <p:nvPr/>
                </p:nvSpPr>
                <p:spPr>
                  <a:xfrm rot="20700000">
                    <a:off x="703823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41" name="円/楕円 839"/>
                  <p:cNvSpPr/>
                  <p:nvPr/>
                </p:nvSpPr>
                <p:spPr>
                  <a:xfrm rot="900000" flipH="1">
                    <a:off x="1248491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34" name="円/楕円 840"/>
                <p:cNvSpPr/>
                <p:nvPr/>
              </p:nvSpPr>
              <p:spPr>
                <a:xfrm>
                  <a:off x="774102" y="4725144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35" name="グループ化 434"/>
                <p:cNvGrpSpPr/>
                <p:nvPr/>
              </p:nvGrpSpPr>
              <p:grpSpPr>
                <a:xfrm>
                  <a:off x="829639" y="4897338"/>
                  <a:ext cx="467970" cy="45719"/>
                  <a:chOff x="829336" y="4897338"/>
                  <a:chExt cx="467970" cy="45719"/>
                </a:xfrm>
              </p:grpSpPr>
              <p:sp>
                <p:nvSpPr>
                  <p:cNvPr id="438" name="フローチャート: 端子 685"/>
                  <p:cNvSpPr/>
                  <p:nvPr/>
                </p:nvSpPr>
                <p:spPr>
                  <a:xfrm>
                    <a:off x="829336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39" name="フローチャート: 端子 686"/>
                  <p:cNvSpPr/>
                  <p:nvPr/>
                </p:nvSpPr>
                <p:spPr>
                  <a:xfrm flipH="1">
                    <a:off x="1126992" y="4897338"/>
                    <a:ext cx="170314" cy="45719"/>
                  </a:xfrm>
                  <a:prstGeom prst="flowChartTerminator">
                    <a:avLst/>
                  </a:prstGeom>
                  <a:solidFill>
                    <a:sysClr val="window" lastClr="FFFFFF">
                      <a:lumMod val="6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36" name="台形 435"/>
                <p:cNvSpPr/>
                <p:nvPr/>
              </p:nvSpPr>
              <p:spPr>
                <a:xfrm>
                  <a:off x="973832" y="5142665"/>
                  <a:ext cx="179584" cy="82875"/>
                </a:xfrm>
                <a:prstGeom prst="trapezoid">
                  <a:avLst>
                    <a:gd name="adj" fmla="val 76719"/>
                  </a:avLst>
                </a:prstGeom>
                <a:solidFill>
                  <a:sysClr val="window" lastClr="FFFFFF">
                    <a:lumMod val="6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37" name="フリーフォーム 2254"/>
                <p:cNvSpPr/>
                <p:nvPr/>
              </p:nvSpPr>
              <p:spPr>
                <a:xfrm>
                  <a:off x="993598" y="5051482"/>
                  <a:ext cx="140052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422" name="グループ化 421"/>
              <p:cNvGrpSpPr/>
              <p:nvPr/>
            </p:nvGrpSpPr>
            <p:grpSpPr>
              <a:xfrm>
                <a:off x="761191" y="3787617"/>
                <a:ext cx="604867" cy="536755"/>
                <a:chOff x="-350536" y="5488751"/>
                <a:chExt cx="604867" cy="536755"/>
              </a:xfrm>
            </p:grpSpPr>
            <p:sp>
              <p:nvSpPr>
                <p:cNvPr id="424" name="片側の 2 つの角を丸めた四角形 2355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25" name="グループ化 424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429" name="台形 428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30" name="台形 429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dkHorz">
                    <a:fgClr>
                      <a:srgbClr val="5B9BD5"/>
                    </a:fgClr>
                    <a:bgClr>
                      <a:srgbClr val="ED7D31">
                        <a:lumMod val="5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26" name="グループ化 425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427" name="直角三角形 426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28" name="直角三角形 427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" lastClr="FFFFFF">
                      <a:lumMod val="8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423" name="円/楕円 3009"/>
              <p:cNvSpPr/>
              <p:nvPr/>
            </p:nvSpPr>
            <p:spPr>
              <a:xfrm>
                <a:off x="890454" y="359542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04" name="グループ化 403"/>
            <p:cNvGrpSpPr/>
            <p:nvPr/>
          </p:nvGrpSpPr>
          <p:grpSpPr>
            <a:xfrm rot="21165585">
              <a:off x="3324378" y="4891110"/>
              <a:ext cx="134936" cy="297124"/>
              <a:chOff x="-396695" y="3608827"/>
              <a:chExt cx="132460" cy="291672"/>
            </a:xfrm>
          </p:grpSpPr>
          <p:sp>
            <p:nvSpPr>
              <p:cNvPr id="418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19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20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05" name="グループ化 404"/>
            <p:cNvGrpSpPr/>
            <p:nvPr/>
          </p:nvGrpSpPr>
          <p:grpSpPr>
            <a:xfrm rot="434415" flipH="1">
              <a:off x="3907003" y="4891111"/>
              <a:ext cx="134936" cy="297124"/>
              <a:chOff x="-396695" y="3608827"/>
              <a:chExt cx="132460" cy="291672"/>
            </a:xfrm>
          </p:grpSpPr>
          <p:sp>
            <p:nvSpPr>
              <p:cNvPr id="415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16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17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06" name="グループ化 405"/>
            <p:cNvGrpSpPr/>
            <p:nvPr/>
          </p:nvGrpSpPr>
          <p:grpSpPr>
            <a:xfrm flipH="1">
              <a:off x="3936582" y="5089638"/>
              <a:ext cx="445569" cy="552593"/>
              <a:chOff x="-746459" y="3795325"/>
              <a:chExt cx="445569" cy="552593"/>
            </a:xfrm>
          </p:grpSpPr>
          <p:sp>
            <p:nvSpPr>
              <p:cNvPr id="413" name="台形 412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14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07" name="グループ化 406"/>
            <p:cNvGrpSpPr/>
            <p:nvPr/>
          </p:nvGrpSpPr>
          <p:grpSpPr>
            <a:xfrm>
              <a:off x="3471970" y="4920916"/>
              <a:ext cx="412692" cy="84118"/>
              <a:chOff x="855770" y="6596446"/>
              <a:chExt cx="412692" cy="84118"/>
            </a:xfrm>
          </p:grpSpPr>
          <p:sp>
            <p:nvSpPr>
              <p:cNvPr id="411" name="山形 1005"/>
              <p:cNvSpPr/>
              <p:nvPr/>
            </p:nvSpPr>
            <p:spPr>
              <a:xfrm rot="508905">
                <a:off x="855770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12" name="山形 1006"/>
              <p:cNvSpPr/>
              <p:nvPr/>
            </p:nvSpPr>
            <p:spPr>
              <a:xfrm rot="21091095" flipH="1">
                <a:off x="1142492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08" name="グループ化 407"/>
            <p:cNvGrpSpPr/>
            <p:nvPr/>
          </p:nvGrpSpPr>
          <p:grpSpPr>
            <a:xfrm>
              <a:off x="2984166" y="5089637"/>
              <a:ext cx="445569" cy="552593"/>
              <a:chOff x="-746459" y="3795325"/>
              <a:chExt cx="445569" cy="552593"/>
            </a:xfrm>
          </p:grpSpPr>
          <p:sp>
            <p:nvSpPr>
              <p:cNvPr id="409" name="台形 408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10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ysClr val="window" lastClr="FFFFFF">
                  <a:lumMod val="8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446" name="グループ化 445"/>
          <p:cNvGrpSpPr/>
          <p:nvPr/>
        </p:nvGrpSpPr>
        <p:grpSpPr>
          <a:xfrm>
            <a:off x="539786" y="4825134"/>
            <a:ext cx="1397985" cy="1451192"/>
            <a:chOff x="1869742" y="4495575"/>
            <a:chExt cx="1397985" cy="1451192"/>
          </a:xfrm>
        </p:grpSpPr>
        <p:grpSp>
          <p:nvGrpSpPr>
            <p:cNvPr id="447" name="グループ化 446"/>
            <p:cNvGrpSpPr/>
            <p:nvPr/>
          </p:nvGrpSpPr>
          <p:grpSpPr>
            <a:xfrm>
              <a:off x="2156800" y="4495575"/>
              <a:ext cx="822595" cy="1451192"/>
              <a:chOff x="-459400" y="2873180"/>
              <a:chExt cx="822595" cy="1451192"/>
            </a:xfrm>
          </p:grpSpPr>
          <p:grpSp>
            <p:nvGrpSpPr>
              <p:cNvPr id="464" name="グループ化 463"/>
              <p:cNvGrpSpPr/>
              <p:nvPr/>
            </p:nvGrpSpPr>
            <p:grpSpPr>
              <a:xfrm>
                <a:off x="-459400" y="2873180"/>
                <a:ext cx="822595" cy="1005932"/>
                <a:chOff x="-459400" y="4574314"/>
                <a:chExt cx="822595" cy="1005932"/>
              </a:xfrm>
            </p:grpSpPr>
            <p:sp>
              <p:nvSpPr>
                <p:cNvPr id="474" name="片側の 2 つの角を丸めた四角形 2026"/>
                <p:cNvSpPr/>
                <p:nvPr/>
              </p:nvSpPr>
              <p:spPr>
                <a:xfrm rot="10800000">
                  <a:off x="-118094" y="5335880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75" name="フリーフォーム 2027"/>
                <p:cNvSpPr/>
                <p:nvPr/>
              </p:nvSpPr>
              <p:spPr>
                <a:xfrm rot="10800000" flipH="1">
                  <a:off x="-459400" y="4668906"/>
                  <a:ext cx="822595" cy="514927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76" name="グループ化 475"/>
                <p:cNvGrpSpPr/>
                <p:nvPr/>
              </p:nvGrpSpPr>
              <p:grpSpPr>
                <a:xfrm>
                  <a:off x="-407904" y="5002894"/>
                  <a:ext cx="719603" cy="214314"/>
                  <a:chOff x="-399263" y="5002894"/>
                  <a:chExt cx="719603" cy="214314"/>
                </a:xfrm>
              </p:grpSpPr>
              <p:sp>
                <p:nvSpPr>
                  <p:cNvPr id="483" name="円/楕円 838"/>
                  <p:cNvSpPr/>
                  <p:nvPr/>
                </p:nvSpPr>
                <p:spPr>
                  <a:xfrm rot="20700000">
                    <a:off x="-399263" y="5002894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84" name="円/楕円 839"/>
                  <p:cNvSpPr/>
                  <p:nvPr/>
                </p:nvSpPr>
                <p:spPr>
                  <a:xfrm rot="900000" flipH="1">
                    <a:off x="145405" y="500289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477" name="円/楕円 840"/>
                <p:cNvSpPr/>
                <p:nvPr/>
              </p:nvSpPr>
              <p:spPr>
                <a:xfrm>
                  <a:off x="-337625" y="4741122"/>
                  <a:ext cx="579044" cy="709386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78" name="フリーフォーム 2037"/>
                <p:cNvSpPr/>
                <p:nvPr/>
              </p:nvSpPr>
              <p:spPr>
                <a:xfrm>
                  <a:off x="-88515" y="5107185"/>
                  <a:ext cx="80824" cy="142045"/>
                </a:xfrm>
                <a:custGeom>
                  <a:avLst/>
                  <a:gdLst>
                    <a:gd name="connsiteX0" fmla="*/ 43013 w 140052"/>
                    <a:gd name="connsiteY0" fmla="*/ 0 h 142045"/>
                    <a:gd name="connsiteX1" fmla="*/ 97039 w 140052"/>
                    <a:gd name="connsiteY1" fmla="*/ 0 h 142045"/>
                    <a:gd name="connsiteX2" fmla="*/ 119542 w 140052"/>
                    <a:gd name="connsiteY2" fmla="*/ 22503 h 142045"/>
                    <a:gd name="connsiteX3" fmla="*/ 119542 w 140052"/>
                    <a:gd name="connsiteY3" fmla="*/ 121535 h 142045"/>
                    <a:gd name="connsiteX4" fmla="*/ 20510 w 140052"/>
                    <a:gd name="connsiteY4" fmla="*/ 121535 h 142045"/>
                    <a:gd name="connsiteX5" fmla="*/ 20510 w 140052"/>
                    <a:gd name="connsiteY5" fmla="*/ 22503 h 142045"/>
                    <a:gd name="connsiteX0" fmla="*/ 97039 w 188479"/>
                    <a:gd name="connsiteY0" fmla="*/ 0 h 142045"/>
                    <a:gd name="connsiteX1" fmla="*/ 119542 w 188479"/>
                    <a:gd name="connsiteY1" fmla="*/ 22503 h 142045"/>
                    <a:gd name="connsiteX2" fmla="*/ 119542 w 188479"/>
                    <a:gd name="connsiteY2" fmla="*/ 121535 h 142045"/>
                    <a:gd name="connsiteX3" fmla="*/ 20510 w 188479"/>
                    <a:gd name="connsiteY3" fmla="*/ 121535 h 142045"/>
                    <a:gd name="connsiteX4" fmla="*/ 20510 w 188479"/>
                    <a:gd name="connsiteY4" fmla="*/ 22503 h 142045"/>
                    <a:gd name="connsiteX5" fmla="*/ 43013 w 188479"/>
                    <a:gd name="connsiteY5" fmla="*/ 0 h 142045"/>
                    <a:gd name="connsiteX6" fmla="*/ 188479 w 188479"/>
                    <a:gd name="connsiteY6" fmla="*/ 91440 h 142045"/>
                    <a:gd name="connsiteX0" fmla="*/ 97039 w 140052"/>
                    <a:gd name="connsiteY0" fmla="*/ 0 h 142045"/>
                    <a:gd name="connsiteX1" fmla="*/ 119542 w 140052"/>
                    <a:gd name="connsiteY1" fmla="*/ 22503 h 142045"/>
                    <a:gd name="connsiteX2" fmla="*/ 119542 w 140052"/>
                    <a:gd name="connsiteY2" fmla="*/ 121535 h 142045"/>
                    <a:gd name="connsiteX3" fmla="*/ 20510 w 140052"/>
                    <a:gd name="connsiteY3" fmla="*/ 121535 h 142045"/>
                    <a:gd name="connsiteX4" fmla="*/ 20510 w 140052"/>
                    <a:gd name="connsiteY4" fmla="*/ 22503 h 142045"/>
                    <a:gd name="connsiteX5" fmla="*/ 43013 w 140052"/>
                    <a:gd name="connsiteY5" fmla="*/ 0 h 1420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40052" h="142045">
                      <a:moveTo>
                        <a:pt x="97039" y="0"/>
                      </a:moveTo>
                      <a:lnTo>
                        <a:pt x="119542" y="22503"/>
                      </a:lnTo>
                      <a:cubicBezTo>
                        <a:pt x="146889" y="49850"/>
                        <a:pt x="146889" y="94188"/>
                        <a:pt x="119542" y="121535"/>
                      </a:cubicBezTo>
                      <a:cubicBezTo>
                        <a:pt x="92195" y="148882"/>
                        <a:pt x="47857" y="148882"/>
                        <a:pt x="20510" y="121535"/>
                      </a:cubicBezTo>
                      <a:cubicBezTo>
                        <a:pt x="-6837" y="94188"/>
                        <a:pt x="-6837" y="49850"/>
                        <a:pt x="20510" y="22503"/>
                      </a:cubicBezTo>
                      <a:lnTo>
                        <a:pt x="43013" y="0"/>
                      </a:lnTo>
                    </a:path>
                  </a:pathLst>
                </a:cu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79" name="フリーフォーム 2038"/>
                <p:cNvSpPr/>
                <p:nvPr/>
              </p:nvSpPr>
              <p:spPr>
                <a:xfrm rot="10800000" flipH="1" flipV="1">
                  <a:off x="-401005" y="4574314"/>
                  <a:ext cx="705804" cy="395862"/>
                </a:xfrm>
                <a:custGeom>
                  <a:avLst/>
                  <a:gdLst>
                    <a:gd name="connsiteX0" fmla="*/ 413004 w 822595"/>
                    <a:gd name="connsiteY0" fmla="*/ 390 h 520862"/>
                    <a:gd name="connsiteX1" fmla="*/ 411297 w 822595"/>
                    <a:gd name="connsiteY1" fmla="*/ 973 h 520862"/>
                    <a:gd name="connsiteX2" fmla="*/ 409591 w 822595"/>
                    <a:gd name="connsiteY2" fmla="*/ 390 h 520862"/>
                    <a:gd name="connsiteX3" fmla="*/ 359975 w 822595"/>
                    <a:gd name="connsiteY3" fmla="*/ 28201 h 520862"/>
                    <a:gd name="connsiteX4" fmla="*/ 359341 w 822595"/>
                    <a:gd name="connsiteY4" fmla="*/ 27539 h 520862"/>
                    <a:gd name="connsiteX5" fmla="*/ 338105 w 822595"/>
                    <a:gd name="connsiteY5" fmla="*/ 5359 h 520862"/>
                    <a:gd name="connsiteX6" fmla="*/ 310757 w 822595"/>
                    <a:gd name="connsiteY6" fmla="*/ 711 h 520862"/>
                    <a:gd name="connsiteX7" fmla="*/ 287389 w 822595"/>
                    <a:gd name="connsiteY7" fmla="*/ 13521 h 520862"/>
                    <a:gd name="connsiteX8" fmla="*/ 271434 w 822595"/>
                    <a:gd name="connsiteY8" fmla="*/ 39081 h 520862"/>
                    <a:gd name="connsiteX9" fmla="*/ 271071 w 822595"/>
                    <a:gd name="connsiteY9" fmla="*/ 39662 h 520862"/>
                    <a:gd name="connsiteX10" fmla="*/ 189334 w 822595"/>
                    <a:gd name="connsiteY10" fmla="*/ 30055 h 520862"/>
                    <a:gd name="connsiteX11" fmla="*/ 169245 w 822595"/>
                    <a:gd name="connsiteY11" fmla="*/ 60959 h 520862"/>
                    <a:gd name="connsiteX12" fmla="*/ 169223 w 822595"/>
                    <a:gd name="connsiteY12" fmla="*/ 60993 h 520862"/>
                    <a:gd name="connsiteX13" fmla="*/ 68206 w 822595"/>
                    <a:gd name="connsiteY13" fmla="*/ 81541 h 520862"/>
                    <a:gd name="connsiteX14" fmla="*/ 47441 w 822595"/>
                    <a:gd name="connsiteY14" fmla="*/ 171482 h 520862"/>
                    <a:gd name="connsiteX15" fmla="*/ 46995 w 822595"/>
                    <a:gd name="connsiteY15" fmla="*/ 173134 h 520862"/>
                    <a:gd name="connsiteX16" fmla="*/ 380 w 822595"/>
                    <a:gd name="connsiteY16" fmla="*/ 235766 h 520862"/>
                    <a:gd name="connsiteX17" fmla="*/ 25905 w 822595"/>
                    <a:gd name="connsiteY17" fmla="*/ 306231 h 520862"/>
                    <a:gd name="connsiteX18" fmla="*/ 13817 w 822595"/>
                    <a:gd name="connsiteY18" fmla="*/ 374913 h 520862"/>
                    <a:gd name="connsiteX19" fmla="*/ 70387 w 822595"/>
                    <a:gd name="connsiteY19" fmla="*/ 425795 h 520862"/>
                    <a:gd name="connsiteX20" fmla="*/ 199050 w 822595"/>
                    <a:gd name="connsiteY20" fmla="*/ 471519 h 520862"/>
                    <a:gd name="connsiteX21" fmla="*/ 285665 w 822595"/>
                    <a:gd name="connsiteY21" fmla="*/ 517797 h 520862"/>
                    <a:gd name="connsiteX22" fmla="*/ 344573 w 822595"/>
                    <a:gd name="connsiteY22" fmla="*/ 441981 h 520862"/>
                    <a:gd name="connsiteX23" fmla="*/ 408011 w 822595"/>
                    <a:gd name="connsiteY23" fmla="*/ 449246 h 520862"/>
                    <a:gd name="connsiteX24" fmla="*/ 411297 w 822595"/>
                    <a:gd name="connsiteY24" fmla="*/ 446501 h 520862"/>
                    <a:gd name="connsiteX25" fmla="*/ 414584 w 822595"/>
                    <a:gd name="connsiteY25" fmla="*/ 449246 h 520862"/>
                    <a:gd name="connsiteX26" fmla="*/ 478022 w 822595"/>
                    <a:gd name="connsiteY26" fmla="*/ 441981 h 520862"/>
                    <a:gd name="connsiteX27" fmla="*/ 536930 w 822595"/>
                    <a:gd name="connsiteY27" fmla="*/ 517797 h 520862"/>
                    <a:gd name="connsiteX28" fmla="*/ 623545 w 822595"/>
                    <a:gd name="connsiteY28" fmla="*/ 471519 h 520862"/>
                    <a:gd name="connsiteX29" fmla="*/ 752208 w 822595"/>
                    <a:gd name="connsiteY29" fmla="*/ 425795 h 520862"/>
                    <a:gd name="connsiteX30" fmla="*/ 808778 w 822595"/>
                    <a:gd name="connsiteY30" fmla="*/ 374913 h 520862"/>
                    <a:gd name="connsiteX31" fmla="*/ 796690 w 822595"/>
                    <a:gd name="connsiteY31" fmla="*/ 306231 h 520862"/>
                    <a:gd name="connsiteX32" fmla="*/ 822215 w 822595"/>
                    <a:gd name="connsiteY32" fmla="*/ 235766 h 520862"/>
                    <a:gd name="connsiteX33" fmla="*/ 775600 w 822595"/>
                    <a:gd name="connsiteY33" fmla="*/ 173134 h 520862"/>
                    <a:gd name="connsiteX34" fmla="*/ 775154 w 822595"/>
                    <a:gd name="connsiteY34" fmla="*/ 171482 h 520862"/>
                    <a:gd name="connsiteX35" fmla="*/ 754389 w 822595"/>
                    <a:gd name="connsiteY35" fmla="*/ 81541 h 520862"/>
                    <a:gd name="connsiteX36" fmla="*/ 653372 w 822595"/>
                    <a:gd name="connsiteY36" fmla="*/ 60993 h 520862"/>
                    <a:gd name="connsiteX37" fmla="*/ 653350 w 822595"/>
                    <a:gd name="connsiteY37" fmla="*/ 60959 h 520862"/>
                    <a:gd name="connsiteX38" fmla="*/ 633261 w 822595"/>
                    <a:gd name="connsiteY38" fmla="*/ 30055 h 520862"/>
                    <a:gd name="connsiteX39" fmla="*/ 551524 w 822595"/>
                    <a:gd name="connsiteY39" fmla="*/ 39662 h 520862"/>
                    <a:gd name="connsiteX40" fmla="*/ 551161 w 822595"/>
                    <a:gd name="connsiteY40" fmla="*/ 39081 h 520862"/>
                    <a:gd name="connsiteX41" fmla="*/ 535206 w 822595"/>
                    <a:gd name="connsiteY41" fmla="*/ 13521 h 520862"/>
                    <a:gd name="connsiteX42" fmla="*/ 511838 w 822595"/>
                    <a:gd name="connsiteY42" fmla="*/ 711 h 520862"/>
                    <a:gd name="connsiteX43" fmla="*/ 484490 w 822595"/>
                    <a:gd name="connsiteY43" fmla="*/ 5359 h 520862"/>
                    <a:gd name="connsiteX44" fmla="*/ 463254 w 822595"/>
                    <a:gd name="connsiteY44" fmla="*/ 27539 h 520862"/>
                    <a:gd name="connsiteX45" fmla="*/ 462620 w 822595"/>
                    <a:gd name="connsiteY45" fmla="*/ 28201 h 520862"/>
                    <a:gd name="connsiteX46" fmla="*/ 413004 w 822595"/>
                    <a:gd name="connsiteY46" fmla="*/ 390 h 52086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</a:cxnLst>
                  <a:rect l="l" t="t" r="r" b="b"/>
                  <a:pathLst>
                    <a:path w="822595" h="520862">
                      <a:moveTo>
                        <a:pt x="413004" y="390"/>
                      </a:moveTo>
                      <a:lnTo>
                        <a:pt x="411297" y="973"/>
                      </a:lnTo>
                      <a:lnTo>
                        <a:pt x="409591" y="390"/>
                      </a:lnTo>
                      <a:cubicBezTo>
                        <a:pt x="391087" y="-1742"/>
                        <a:pt x="372467" y="8189"/>
                        <a:pt x="359975" y="28201"/>
                      </a:cubicBezTo>
                      <a:lnTo>
                        <a:pt x="359341" y="27539"/>
                      </a:lnTo>
                      <a:lnTo>
                        <a:pt x="338105" y="5359"/>
                      </a:lnTo>
                      <a:cubicBezTo>
                        <a:pt x="329599" y="609"/>
                        <a:pt x="320181" y="-1108"/>
                        <a:pt x="310757" y="711"/>
                      </a:cubicBezTo>
                      <a:cubicBezTo>
                        <a:pt x="302194" y="2362"/>
                        <a:pt x="294204" y="6831"/>
                        <a:pt x="287389" y="13521"/>
                      </a:cubicBezTo>
                      <a:lnTo>
                        <a:pt x="271434" y="39081"/>
                      </a:lnTo>
                      <a:lnTo>
                        <a:pt x="271071" y="39662"/>
                      </a:lnTo>
                      <a:cubicBezTo>
                        <a:pt x="248094" y="8840"/>
                        <a:pt x="213634" y="7148"/>
                        <a:pt x="189334" y="30055"/>
                      </a:cubicBezTo>
                      <a:lnTo>
                        <a:pt x="169245" y="60959"/>
                      </a:lnTo>
                      <a:lnTo>
                        <a:pt x="169223" y="60993"/>
                      </a:lnTo>
                      <a:cubicBezTo>
                        <a:pt x="136189" y="34661"/>
                        <a:pt x="94141" y="43205"/>
                        <a:pt x="68206" y="81541"/>
                      </a:cubicBezTo>
                      <a:cubicBezTo>
                        <a:pt x="51792" y="105813"/>
                        <a:pt x="44175" y="138787"/>
                        <a:pt x="47441" y="171482"/>
                      </a:cubicBezTo>
                      <a:cubicBezTo>
                        <a:pt x="47297" y="172037"/>
                        <a:pt x="47140" y="172579"/>
                        <a:pt x="46995" y="173134"/>
                      </a:cubicBezTo>
                      <a:cubicBezTo>
                        <a:pt x="22675" y="176556"/>
                        <a:pt x="3320" y="202564"/>
                        <a:pt x="380" y="235766"/>
                      </a:cubicBezTo>
                      <a:cubicBezTo>
                        <a:pt x="-2127" y="264123"/>
                        <a:pt x="7900" y="291806"/>
                        <a:pt x="25905" y="306231"/>
                      </a:cubicBezTo>
                      <a:cubicBezTo>
                        <a:pt x="13215" y="324622"/>
                        <a:pt x="8623" y="350726"/>
                        <a:pt x="13817" y="374913"/>
                      </a:cubicBezTo>
                      <a:cubicBezTo>
                        <a:pt x="20988" y="408345"/>
                        <a:pt x="44910" y="429857"/>
                        <a:pt x="70387" y="425795"/>
                      </a:cubicBezTo>
                      <a:cubicBezTo>
                        <a:pt x="96323" y="487584"/>
                        <a:pt x="154363" y="508204"/>
                        <a:pt x="199050" y="471519"/>
                      </a:cubicBezTo>
                      <a:cubicBezTo>
                        <a:pt x="217983" y="510169"/>
                        <a:pt x="252547" y="528632"/>
                        <a:pt x="285665" y="517797"/>
                      </a:cubicBezTo>
                      <a:cubicBezTo>
                        <a:pt x="313769" y="508602"/>
                        <a:pt x="336197" y="479738"/>
                        <a:pt x="344573" y="441981"/>
                      </a:cubicBezTo>
                      <a:cubicBezTo>
                        <a:pt x="363998" y="458467"/>
                        <a:pt x="387645" y="460630"/>
                        <a:pt x="408011" y="449246"/>
                      </a:cubicBezTo>
                      <a:lnTo>
                        <a:pt x="411297" y="446501"/>
                      </a:lnTo>
                      <a:lnTo>
                        <a:pt x="414584" y="449246"/>
                      </a:lnTo>
                      <a:cubicBezTo>
                        <a:pt x="434950" y="460630"/>
                        <a:pt x="458597" y="458467"/>
                        <a:pt x="478022" y="441981"/>
                      </a:cubicBezTo>
                      <a:cubicBezTo>
                        <a:pt x="486397" y="479738"/>
                        <a:pt x="508826" y="508602"/>
                        <a:pt x="536930" y="517797"/>
                      </a:cubicBezTo>
                      <a:cubicBezTo>
                        <a:pt x="570048" y="528632"/>
                        <a:pt x="604612" y="510169"/>
                        <a:pt x="623545" y="471519"/>
                      </a:cubicBezTo>
                      <a:cubicBezTo>
                        <a:pt x="668232" y="508204"/>
                        <a:pt x="726272" y="487584"/>
                        <a:pt x="752208" y="425795"/>
                      </a:cubicBezTo>
                      <a:cubicBezTo>
                        <a:pt x="777685" y="429857"/>
                        <a:pt x="801607" y="408345"/>
                        <a:pt x="808778" y="374913"/>
                      </a:cubicBezTo>
                      <a:cubicBezTo>
                        <a:pt x="813972" y="350726"/>
                        <a:pt x="809380" y="324622"/>
                        <a:pt x="796690" y="306231"/>
                      </a:cubicBezTo>
                      <a:cubicBezTo>
                        <a:pt x="814695" y="291806"/>
                        <a:pt x="824722" y="264123"/>
                        <a:pt x="822215" y="235766"/>
                      </a:cubicBezTo>
                      <a:cubicBezTo>
                        <a:pt x="819275" y="202564"/>
                        <a:pt x="799920" y="176556"/>
                        <a:pt x="775600" y="173134"/>
                      </a:cubicBezTo>
                      <a:cubicBezTo>
                        <a:pt x="775455" y="172579"/>
                        <a:pt x="775298" y="172037"/>
                        <a:pt x="775154" y="171482"/>
                      </a:cubicBezTo>
                      <a:cubicBezTo>
                        <a:pt x="778420" y="138787"/>
                        <a:pt x="770803" y="105813"/>
                        <a:pt x="754389" y="81541"/>
                      </a:cubicBezTo>
                      <a:cubicBezTo>
                        <a:pt x="728454" y="43205"/>
                        <a:pt x="686406" y="34661"/>
                        <a:pt x="653372" y="60993"/>
                      </a:cubicBezTo>
                      <a:lnTo>
                        <a:pt x="653350" y="60959"/>
                      </a:lnTo>
                      <a:lnTo>
                        <a:pt x="633261" y="30055"/>
                      </a:lnTo>
                      <a:cubicBezTo>
                        <a:pt x="608961" y="7148"/>
                        <a:pt x="574501" y="8840"/>
                        <a:pt x="551524" y="39662"/>
                      </a:cubicBezTo>
                      <a:lnTo>
                        <a:pt x="551161" y="39081"/>
                      </a:lnTo>
                      <a:lnTo>
                        <a:pt x="535206" y="13521"/>
                      </a:lnTo>
                      <a:cubicBezTo>
                        <a:pt x="528391" y="6831"/>
                        <a:pt x="520401" y="2362"/>
                        <a:pt x="511838" y="711"/>
                      </a:cubicBezTo>
                      <a:cubicBezTo>
                        <a:pt x="502414" y="-1108"/>
                        <a:pt x="492996" y="609"/>
                        <a:pt x="484490" y="5359"/>
                      </a:cubicBezTo>
                      <a:lnTo>
                        <a:pt x="463254" y="27539"/>
                      </a:lnTo>
                      <a:lnTo>
                        <a:pt x="462620" y="28201"/>
                      </a:lnTo>
                      <a:cubicBezTo>
                        <a:pt x="450128" y="8189"/>
                        <a:pt x="431508" y="-1742"/>
                        <a:pt x="413004" y="39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80" name="グループ化 479"/>
                <p:cNvGrpSpPr/>
                <p:nvPr/>
              </p:nvGrpSpPr>
              <p:grpSpPr>
                <a:xfrm>
                  <a:off x="-305013" y="4932818"/>
                  <a:ext cx="513820" cy="74716"/>
                  <a:chOff x="-298046" y="4932818"/>
                  <a:chExt cx="513820" cy="74716"/>
                </a:xfrm>
              </p:grpSpPr>
              <p:sp>
                <p:nvSpPr>
                  <p:cNvPr id="481" name="フリーフォーム 2052"/>
                  <p:cNvSpPr/>
                  <p:nvPr/>
                </p:nvSpPr>
                <p:spPr>
                  <a:xfrm>
                    <a:off x="-298046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82" name="フリーフォーム 2053"/>
                  <p:cNvSpPr/>
                  <p:nvPr/>
                </p:nvSpPr>
                <p:spPr>
                  <a:xfrm>
                    <a:off x="22629" y="4932818"/>
                    <a:ext cx="193145" cy="74716"/>
                  </a:xfrm>
                  <a:custGeom>
                    <a:avLst/>
                    <a:gdLst>
                      <a:gd name="connsiteX0" fmla="*/ 286361 w 576111"/>
                      <a:gd name="connsiteY0" fmla="*/ 18 h 222862"/>
                      <a:gd name="connsiteX1" fmla="*/ 576111 w 576111"/>
                      <a:gd name="connsiteY1" fmla="*/ 159735 h 222862"/>
                      <a:gd name="connsiteX2" fmla="*/ 480263 w 576111"/>
                      <a:gd name="connsiteY2" fmla="*/ 218872 h 222862"/>
                      <a:gd name="connsiteX3" fmla="*/ 287533 w 576111"/>
                      <a:gd name="connsiteY3" fmla="*/ 112635 h 222862"/>
                      <a:gd name="connsiteX4" fmla="*/ 97057 w 576111"/>
                      <a:gd name="connsiteY4" fmla="*/ 222862 h 222862"/>
                      <a:gd name="connsiteX5" fmla="*/ 0 w 576111"/>
                      <a:gd name="connsiteY5" fmla="*/ 165734 h 222862"/>
                      <a:gd name="connsiteX6" fmla="*/ 286361 w 576111"/>
                      <a:gd name="connsiteY6" fmla="*/ 18 h 2228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576111" h="222862">
                        <a:moveTo>
                          <a:pt x="286361" y="18"/>
                        </a:moveTo>
                        <a:cubicBezTo>
                          <a:pt x="404263" y="-1210"/>
                          <a:pt x="514199" y="59390"/>
                          <a:pt x="576111" y="159735"/>
                        </a:cubicBezTo>
                        <a:lnTo>
                          <a:pt x="480263" y="218872"/>
                        </a:lnTo>
                        <a:cubicBezTo>
                          <a:pt x="439081" y="152126"/>
                          <a:pt x="365957" y="111818"/>
                          <a:pt x="287533" y="112635"/>
                        </a:cubicBezTo>
                        <a:cubicBezTo>
                          <a:pt x="209110" y="113452"/>
                          <a:pt x="136840" y="155274"/>
                          <a:pt x="97057" y="222862"/>
                        </a:cubicBezTo>
                        <a:lnTo>
                          <a:pt x="0" y="165734"/>
                        </a:lnTo>
                        <a:cubicBezTo>
                          <a:pt x="59809" y="64121"/>
                          <a:pt x="168460" y="1246"/>
                          <a:pt x="286361" y="18"/>
                        </a:cubicBezTo>
                        <a:close/>
                      </a:path>
                    </a:pathLst>
                  </a:cu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465" name="グループ化 464"/>
              <p:cNvGrpSpPr/>
              <p:nvPr/>
            </p:nvGrpSpPr>
            <p:grpSpPr>
              <a:xfrm>
                <a:off x="-350536" y="3787617"/>
                <a:ext cx="604867" cy="536755"/>
                <a:chOff x="-350536" y="5488751"/>
                <a:chExt cx="604867" cy="536755"/>
              </a:xfrm>
            </p:grpSpPr>
            <p:sp>
              <p:nvSpPr>
                <p:cNvPr id="467" name="片側の 2 つの角を丸めた四角形 2347"/>
                <p:cNvSpPr/>
                <p:nvPr/>
              </p:nvSpPr>
              <p:spPr>
                <a:xfrm>
                  <a:off x="-350536" y="5491453"/>
                  <a:ext cx="604867" cy="534053"/>
                </a:xfrm>
                <a:prstGeom prst="round2SameRect">
                  <a:avLst/>
                </a:pr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468" name="グループ化 467"/>
                <p:cNvGrpSpPr/>
                <p:nvPr/>
              </p:nvGrpSpPr>
              <p:grpSpPr>
                <a:xfrm>
                  <a:off x="-112772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472" name="台形 471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3" name="台形 472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5B9BD5">
                      <a:lumMod val="5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69" name="グループ化 468"/>
                <p:cNvGrpSpPr/>
                <p:nvPr/>
              </p:nvGrpSpPr>
              <p:grpSpPr>
                <a:xfrm>
                  <a:off x="-205086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470" name="直角三角形 469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71" name="直角三角形 470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466" name="円/楕円 2"/>
              <p:cNvSpPr/>
              <p:nvPr/>
            </p:nvSpPr>
            <p:spPr>
              <a:xfrm>
                <a:off x="-220873" y="359542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48" name="グループ化 447"/>
            <p:cNvGrpSpPr/>
            <p:nvPr/>
          </p:nvGrpSpPr>
          <p:grpSpPr>
            <a:xfrm rot="21165585">
              <a:off x="2209954" y="4891110"/>
              <a:ext cx="134936" cy="297124"/>
              <a:chOff x="-396695" y="3608827"/>
              <a:chExt cx="132460" cy="291672"/>
            </a:xfrm>
          </p:grpSpPr>
          <p:sp>
            <p:nvSpPr>
              <p:cNvPr id="461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2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3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49" name="グループ化 448"/>
            <p:cNvGrpSpPr/>
            <p:nvPr/>
          </p:nvGrpSpPr>
          <p:grpSpPr>
            <a:xfrm>
              <a:off x="1869742" y="5089637"/>
              <a:ext cx="445569" cy="552593"/>
              <a:chOff x="-746459" y="3795325"/>
              <a:chExt cx="445569" cy="552593"/>
            </a:xfrm>
          </p:grpSpPr>
          <p:sp>
            <p:nvSpPr>
              <p:cNvPr id="459" name="台形 458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60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50" name="グループ化 449"/>
            <p:cNvGrpSpPr/>
            <p:nvPr/>
          </p:nvGrpSpPr>
          <p:grpSpPr>
            <a:xfrm rot="434415" flipH="1">
              <a:off x="2792579" y="4891111"/>
              <a:ext cx="134936" cy="297124"/>
              <a:chOff x="-396695" y="3608827"/>
              <a:chExt cx="132460" cy="291672"/>
            </a:xfrm>
          </p:grpSpPr>
          <p:sp>
            <p:nvSpPr>
              <p:cNvPr id="456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57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58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51" name="グループ化 450"/>
            <p:cNvGrpSpPr/>
            <p:nvPr/>
          </p:nvGrpSpPr>
          <p:grpSpPr>
            <a:xfrm flipH="1">
              <a:off x="2822158" y="5089638"/>
              <a:ext cx="445569" cy="552593"/>
              <a:chOff x="-746459" y="3795325"/>
              <a:chExt cx="445569" cy="552593"/>
            </a:xfrm>
          </p:grpSpPr>
          <p:sp>
            <p:nvSpPr>
              <p:cNvPr id="454" name="台形 453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55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452" name="山形 1005"/>
            <p:cNvSpPr/>
            <p:nvPr/>
          </p:nvSpPr>
          <p:spPr>
            <a:xfrm rot="508905">
              <a:off x="2355075" y="4983547"/>
              <a:ext cx="125970" cy="84118"/>
            </a:xfrm>
            <a:prstGeom prst="chevron">
              <a:avLst>
                <a:gd name="adj" fmla="val 91297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453" name="山形 1006"/>
            <p:cNvSpPr/>
            <p:nvPr/>
          </p:nvSpPr>
          <p:spPr>
            <a:xfrm rot="21091095" flipH="1">
              <a:off x="2641797" y="4983547"/>
              <a:ext cx="125970" cy="84118"/>
            </a:xfrm>
            <a:prstGeom prst="chevron">
              <a:avLst>
                <a:gd name="adj" fmla="val 91297"/>
              </a:avLst>
            </a:prstGeom>
            <a:solidFill>
              <a:sysClr val="windowText" lastClr="00000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485" name="グループ化 484"/>
          <p:cNvGrpSpPr/>
          <p:nvPr/>
        </p:nvGrpSpPr>
        <p:grpSpPr>
          <a:xfrm>
            <a:off x="4276764" y="4978852"/>
            <a:ext cx="1397985" cy="1297474"/>
            <a:chOff x="4119546" y="4649293"/>
            <a:chExt cx="1397985" cy="1297474"/>
          </a:xfrm>
        </p:grpSpPr>
        <p:grpSp>
          <p:nvGrpSpPr>
            <p:cNvPr id="486" name="グループ化 485"/>
            <p:cNvGrpSpPr/>
            <p:nvPr/>
          </p:nvGrpSpPr>
          <p:grpSpPr>
            <a:xfrm>
              <a:off x="4453498" y="4649293"/>
              <a:ext cx="719604" cy="1297474"/>
              <a:chOff x="1837298" y="3026898"/>
              <a:chExt cx="719604" cy="1297474"/>
            </a:xfrm>
          </p:grpSpPr>
          <p:grpSp>
            <p:nvGrpSpPr>
              <p:cNvPr id="504" name="グループ化 503"/>
              <p:cNvGrpSpPr/>
              <p:nvPr/>
            </p:nvGrpSpPr>
            <p:grpSpPr>
              <a:xfrm>
                <a:off x="1837298" y="3026898"/>
                <a:ext cx="719604" cy="870861"/>
                <a:chOff x="1837298" y="4693407"/>
                <a:chExt cx="719604" cy="870861"/>
              </a:xfrm>
            </p:grpSpPr>
            <p:sp>
              <p:nvSpPr>
                <p:cNvPr id="514" name="片側の 2 つの角を丸めた四角形 2296"/>
                <p:cNvSpPr/>
                <p:nvPr/>
              </p:nvSpPr>
              <p:spPr>
                <a:xfrm rot="10800000">
                  <a:off x="2127108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15" name="グループ化 514"/>
                <p:cNvGrpSpPr/>
                <p:nvPr/>
              </p:nvGrpSpPr>
              <p:grpSpPr>
                <a:xfrm>
                  <a:off x="1837298" y="4693407"/>
                  <a:ext cx="719604" cy="718427"/>
                  <a:chOff x="1837298" y="4693407"/>
                  <a:chExt cx="719604" cy="718427"/>
                </a:xfrm>
              </p:grpSpPr>
              <p:sp>
                <p:nvSpPr>
                  <p:cNvPr id="516" name="星 24 2298"/>
                  <p:cNvSpPr/>
                  <p:nvPr/>
                </p:nvSpPr>
                <p:spPr>
                  <a:xfrm>
                    <a:off x="1838506" y="4693407"/>
                    <a:ext cx="715863" cy="626495"/>
                  </a:xfrm>
                  <a:prstGeom prst="star24">
                    <a:avLst>
                      <a:gd name="adj" fmla="val 46212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17" name="円/楕円 805"/>
                  <p:cNvSpPr/>
                  <p:nvPr/>
                </p:nvSpPr>
                <p:spPr>
                  <a:xfrm rot="20700000">
                    <a:off x="1837298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18" name="円/楕円 806"/>
                  <p:cNvSpPr/>
                  <p:nvPr/>
                </p:nvSpPr>
                <p:spPr>
                  <a:xfrm rot="900000" flipH="1">
                    <a:off x="2381967" y="5041335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19" name="円/楕円 807"/>
                  <p:cNvSpPr/>
                  <p:nvPr/>
                </p:nvSpPr>
                <p:spPr>
                  <a:xfrm>
                    <a:off x="1907578" y="4800646"/>
                    <a:ext cx="579044" cy="611188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0" name="フローチャート: 手操作入力 675"/>
                  <p:cNvSpPr/>
                  <p:nvPr/>
                </p:nvSpPr>
                <p:spPr>
                  <a:xfrm rot="10800000">
                    <a:off x="1997966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1" name="フローチャート: 手操作入力 680"/>
                  <p:cNvSpPr/>
                  <p:nvPr/>
                </p:nvSpPr>
                <p:spPr>
                  <a:xfrm rot="10800000" flipH="1">
                    <a:off x="2242971" y="4949407"/>
                    <a:ext cx="150490" cy="45719"/>
                  </a:xfrm>
                  <a:prstGeom prst="flowChartManualInput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22" name="円/楕円 820"/>
                  <p:cNvSpPr/>
                  <p:nvPr/>
                </p:nvSpPr>
                <p:spPr>
                  <a:xfrm>
                    <a:off x="2120972" y="5101138"/>
                    <a:ext cx="143465" cy="143465"/>
                  </a:xfrm>
                  <a:prstGeom prst="ellipse">
                    <a:avLst/>
                  </a:prstGeom>
                  <a:solidFill>
                    <a:srgbClr val="FFC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grpSp>
            <p:nvGrpSpPr>
              <p:cNvPr id="505" name="グループ化 504"/>
              <p:cNvGrpSpPr/>
              <p:nvPr/>
            </p:nvGrpSpPr>
            <p:grpSpPr>
              <a:xfrm>
                <a:off x="1898480" y="3787617"/>
                <a:ext cx="604867" cy="536755"/>
                <a:chOff x="1898480" y="5488751"/>
                <a:chExt cx="604867" cy="536755"/>
              </a:xfrm>
            </p:grpSpPr>
            <p:sp>
              <p:nvSpPr>
                <p:cNvPr id="507" name="片側の 2 つの角を丸めた四角形 2363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pattFill prst="dkVert">
                  <a:fgClr>
                    <a:srgbClr val="5B9BD5"/>
                  </a:fgClr>
                  <a:bgClr>
                    <a:srgbClr val="4472C4">
                      <a:lumMod val="90000"/>
                    </a:srgb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08" name="グループ化 507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512" name="台形 511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13" name="台形 512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pattFill prst="wdUpDiag">
                    <a:fgClr>
                      <a:srgbClr val="FF6600"/>
                    </a:fgClr>
                    <a:bgClr>
                      <a:srgbClr val="FF0000"/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09" name="グループ化 508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510" name="直角三角形 509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11" name="直角三角形 510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pattFill prst="dkVert">
                    <a:fgClr>
                      <a:srgbClr val="5B9BD5"/>
                    </a:fgClr>
                    <a:bgClr>
                      <a:srgbClr val="4472C4">
                        <a:lumMod val="90000"/>
                      </a:srgb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506" name="円/楕円 3010"/>
              <p:cNvSpPr/>
              <p:nvPr/>
            </p:nvSpPr>
            <p:spPr>
              <a:xfrm>
                <a:off x="2023532" y="362209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87" name="グループ化 486"/>
            <p:cNvGrpSpPr/>
            <p:nvPr/>
          </p:nvGrpSpPr>
          <p:grpSpPr>
            <a:xfrm rot="21165585">
              <a:off x="4459758" y="4891111"/>
              <a:ext cx="134936" cy="297124"/>
              <a:chOff x="-396695" y="3608827"/>
              <a:chExt cx="132460" cy="291672"/>
            </a:xfrm>
          </p:grpSpPr>
          <p:sp>
            <p:nvSpPr>
              <p:cNvPr id="501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2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3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88" name="グループ化 487"/>
            <p:cNvGrpSpPr/>
            <p:nvPr/>
          </p:nvGrpSpPr>
          <p:grpSpPr>
            <a:xfrm>
              <a:off x="4119546" y="5089638"/>
              <a:ext cx="445569" cy="552593"/>
              <a:chOff x="-746459" y="3795325"/>
              <a:chExt cx="445569" cy="552593"/>
            </a:xfrm>
          </p:grpSpPr>
          <p:sp>
            <p:nvSpPr>
              <p:cNvPr id="499" name="台形 498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00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89" name="グループ化 488"/>
            <p:cNvGrpSpPr/>
            <p:nvPr/>
          </p:nvGrpSpPr>
          <p:grpSpPr>
            <a:xfrm rot="434415" flipH="1">
              <a:off x="5042383" y="4891112"/>
              <a:ext cx="134936" cy="297124"/>
              <a:chOff x="-396695" y="3608827"/>
              <a:chExt cx="132460" cy="291672"/>
            </a:xfrm>
          </p:grpSpPr>
          <p:sp>
            <p:nvSpPr>
              <p:cNvPr id="496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97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98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90" name="グループ化 489"/>
            <p:cNvGrpSpPr/>
            <p:nvPr/>
          </p:nvGrpSpPr>
          <p:grpSpPr>
            <a:xfrm flipH="1">
              <a:off x="5071962" y="5089639"/>
              <a:ext cx="445569" cy="552593"/>
              <a:chOff x="-746459" y="3795325"/>
              <a:chExt cx="445569" cy="552593"/>
            </a:xfrm>
          </p:grpSpPr>
          <p:sp>
            <p:nvSpPr>
              <p:cNvPr id="494" name="台形 493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95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pattFill prst="dkVert">
                <a:fgClr>
                  <a:srgbClr val="5B9BD5"/>
                </a:fgClr>
                <a:bgClr>
                  <a:srgbClr val="4472C4">
                    <a:lumMod val="90000"/>
                  </a:srgbClr>
                </a:bgClr>
              </a:patt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491" name="グループ化 490"/>
            <p:cNvGrpSpPr/>
            <p:nvPr/>
          </p:nvGrpSpPr>
          <p:grpSpPr>
            <a:xfrm>
              <a:off x="4615214" y="4994440"/>
              <a:ext cx="387046" cy="84118"/>
              <a:chOff x="1954320" y="6596446"/>
              <a:chExt cx="412692" cy="84118"/>
            </a:xfrm>
          </p:grpSpPr>
          <p:sp>
            <p:nvSpPr>
              <p:cNvPr id="492" name="山形 1005"/>
              <p:cNvSpPr/>
              <p:nvPr/>
            </p:nvSpPr>
            <p:spPr>
              <a:xfrm rot="508905">
                <a:off x="1954320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493" name="山形 1006"/>
              <p:cNvSpPr/>
              <p:nvPr/>
            </p:nvSpPr>
            <p:spPr>
              <a:xfrm rot="21091095" flipH="1">
                <a:off x="2241042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523" name="グループ化 522"/>
          <p:cNvGrpSpPr/>
          <p:nvPr/>
        </p:nvGrpSpPr>
        <p:grpSpPr>
          <a:xfrm>
            <a:off x="6145253" y="4921991"/>
            <a:ext cx="1397985" cy="1354335"/>
            <a:chOff x="5262546" y="4592432"/>
            <a:chExt cx="1397985" cy="1354335"/>
          </a:xfrm>
        </p:grpSpPr>
        <p:grpSp>
          <p:nvGrpSpPr>
            <p:cNvPr id="524" name="グループ化 523"/>
            <p:cNvGrpSpPr/>
            <p:nvPr/>
          </p:nvGrpSpPr>
          <p:grpSpPr>
            <a:xfrm>
              <a:off x="5601124" y="4592432"/>
              <a:ext cx="719603" cy="1354335"/>
              <a:chOff x="2984924" y="2970037"/>
              <a:chExt cx="719603" cy="1354335"/>
            </a:xfrm>
          </p:grpSpPr>
          <p:grpSp>
            <p:nvGrpSpPr>
              <p:cNvPr id="542" name="グループ化 541"/>
              <p:cNvGrpSpPr/>
              <p:nvPr/>
            </p:nvGrpSpPr>
            <p:grpSpPr>
              <a:xfrm>
                <a:off x="2984924" y="2970037"/>
                <a:ext cx="719603" cy="893097"/>
                <a:chOff x="2984924" y="4671171"/>
                <a:chExt cx="719603" cy="893097"/>
              </a:xfrm>
            </p:grpSpPr>
            <p:sp>
              <p:nvSpPr>
                <p:cNvPr id="552" name="片側の 2 つの角を丸めた四角形 2311"/>
                <p:cNvSpPr/>
                <p:nvPr/>
              </p:nvSpPr>
              <p:spPr>
                <a:xfrm rot="10800000">
                  <a:off x="3274735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53" name="フリーフォーム 2312"/>
                <p:cNvSpPr/>
                <p:nvPr/>
              </p:nvSpPr>
              <p:spPr>
                <a:xfrm>
                  <a:off x="3015115" y="4671171"/>
                  <a:ext cx="659221" cy="549044"/>
                </a:xfrm>
                <a:custGeom>
                  <a:avLst/>
                  <a:gdLst>
                    <a:gd name="connsiteX0" fmla="*/ 268685 w 579045"/>
                    <a:gd name="connsiteY0" fmla="*/ 0 h 549044"/>
                    <a:gd name="connsiteX1" fmla="*/ 292705 w 579045"/>
                    <a:gd name="connsiteY1" fmla="*/ 2474 h 549044"/>
                    <a:gd name="connsiteX2" fmla="*/ 316202 w 579045"/>
                    <a:gd name="connsiteY2" fmla="*/ 0 h 549044"/>
                    <a:gd name="connsiteX3" fmla="*/ 579045 w 579045"/>
                    <a:gd name="connsiteY3" fmla="*/ 274522 h 549044"/>
                    <a:gd name="connsiteX4" fmla="*/ 316202 w 579045"/>
                    <a:gd name="connsiteY4" fmla="*/ 549044 h 549044"/>
                    <a:gd name="connsiteX5" fmla="*/ 292705 w 579045"/>
                    <a:gd name="connsiteY5" fmla="*/ 546570 h 549044"/>
                    <a:gd name="connsiteX6" fmla="*/ 268685 w 579045"/>
                    <a:gd name="connsiteY6" fmla="*/ 549044 h 549044"/>
                    <a:gd name="connsiteX7" fmla="*/ 0 w 579045"/>
                    <a:gd name="connsiteY7" fmla="*/ 274522 h 549044"/>
                    <a:gd name="connsiteX8" fmla="*/ 268685 w 579045"/>
                    <a:gd name="connsiteY8" fmla="*/ 0 h 5490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79045" h="549044">
                      <a:moveTo>
                        <a:pt x="268685" y="0"/>
                      </a:moveTo>
                      <a:lnTo>
                        <a:pt x="292705" y="2474"/>
                      </a:lnTo>
                      <a:lnTo>
                        <a:pt x="316202" y="0"/>
                      </a:lnTo>
                      <a:cubicBezTo>
                        <a:pt x="461366" y="0"/>
                        <a:pt x="579045" y="122908"/>
                        <a:pt x="579045" y="274522"/>
                      </a:cubicBezTo>
                      <a:cubicBezTo>
                        <a:pt x="579045" y="426136"/>
                        <a:pt x="461366" y="549044"/>
                        <a:pt x="316202" y="549044"/>
                      </a:cubicBezTo>
                      <a:lnTo>
                        <a:pt x="292705" y="546570"/>
                      </a:lnTo>
                      <a:lnTo>
                        <a:pt x="268685" y="549044"/>
                      </a:lnTo>
                      <a:cubicBezTo>
                        <a:pt x="120294" y="549044"/>
                        <a:pt x="0" y="426136"/>
                        <a:pt x="0" y="274522"/>
                      </a:cubicBezTo>
                      <a:cubicBezTo>
                        <a:pt x="0" y="122908"/>
                        <a:pt x="120294" y="0"/>
                        <a:pt x="268685" y="0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54" name="グループ化 553"/>
                <p:cNvGrpSpPr/>
                <p:nvPr/>
              </p:nvGrpSpPr>
              <p:grpSpPr>
                <a:xfrm>
                  <a:off x="2984924" y="4986916"/>
                  <a:ext cx="719603" cy="214314"/>
                  <a:chOff x="2975075" y="4986916"/>
                  <a:chExt cx="719603" cy="214314"/>
                </a:xfrm>
              </p:grpSpPr>
              <p:sp>
                <p:nvSpPr>
                  <p:cNvPr id="561" name="円/楕円 774"/>
                  <p:cNvSpPr/>
                  <p:nvPr/>
                </p:nvSpPr>
                <p:spPr>
                  <a:xfrm rot="20700000">
                    <a:off x="2975075" y="4986916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62" name="円/楕円 775"/>
                  <p:cNvSpPr/>
                  <p:nvPr/>
                </p:nvSpPr>
                <p:spPr>
                  <a:xfrm rot="900000" flipH="1">
                    <a:off x="3519743" y="4986917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55" name="円/楕円 776"/>
                <p:cNvSpPr/>
                <p:nvPr/>
              </p:nvSpPr>
              <p:spPr>
                <a:xfrm>
                  <a:off x="3055203" y="4763016"/>
                  <a:ext cx="579044" cy="671513"/>
                </a:xfrm>
                <a:prstGeom prst="ellipse">
                  <a:avLst/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56" name="フリーフォーム 2315"/>
                <p:cNvSpPr/>
                <p:nvPr/>
              </p:nvSpPr>
              <p:spPr>
                <a:xfrm rot="18000000" flipH="1">
                  <a:off x="3118829" y="4639329"/>
                  <a:ext cx="451793" cy="581050"/>
                </a:xfrm>
                <a:custGeom>
                  <a:avLst/>
                  <a:gdLst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37072 w 453193"/>
                    <a:gd name="connsiteY12" fmla="*/ 14031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12" fmla="*/ 128512 w 453193"/>
                    <a:gd name="connsiteY12" fmla="*/ 231751 h 544419"/>
                    <a:gd name="connsiteX0" fmla="*/ 37072 w 453193"/>
                    <a:gd name="connsiteY0" fmla="*/ 140311 h 544419"/>
                    <a:gd name="connsiteX1" fmla="*/ 19669 w 453193"/>
                    <a:gd name="connsiteY1" fmla="*/ 330875 h 544419"/>
                    <a:gd name="connsiteX2" fmla="*/ 20398 w 453193"/>
                    <a:gd name="connsiteY2" fmla="*/ 329947 h 544419"/>
                    <a:gd name="connsiteX3" fmla="*/ 18010 w 453193"/>
                    <a:gd name="connsiteY3" fmla="*/ 344100 h 544419"/>
                    <a:gd name="connsiteX4" fmla="*/ 185393 w 453193"/>
                    <a:gd name="connsiteY4" fmla="*/ 544419 h 544419"/>
                    <a:gd name="connsiteX5" fmla="*/ 185393 w 453193"/>
                    <a:gd name="connsiteY5" fmla="*/ 544418 h 544419"/>
                    <a:gd name="connsiteX6" fmla="*/ 149270 w 453193"/>
                    <a:gd name="connsiteY6" fmla="*/ 240830 h 544419"/>
                    <a:gd name="connsiteX7" fmla="*/ 168894 w 453193"/>
                    <a:gd name="connsiteY7" fmla="*/ 188107 h 544419"/>
                    <a:gd name="connsiteX8" fmla="*/ 209306 w 453193"/>
                    <a:gd name="connsiteY8" fmla="*/ 158746 h 544419"/>
                    <a:gd name="connsiteX9" fmla="*/ 453192 w 453193"/>
                    <a:gd name="connsiteY9" fmla="*/ 80580 h 544419"/>
                    <a:gd name="connsiteX10" fmla="*/ 453193 w 453193"/>
                    <a:gd name="connsiteY10" fmla="*/ 80580 h 544419"/>
                    <a:gd name="connsiteX11" fmla="*/ 142166 w 453193"/>
                    <a:gd name="connsiteY11" fmla="*/ 42455 h 544419"/>
                    <a:gd name="connsiteX0" fmla="*/ 1659 w 435183"/>
                    <a:gd name="connsiteY0" fmla="*/ 330875 h 544419"/>
                    <a:gd name="connsiteX1" fmla="*/ 2388 w 435183"/>
                    <a:gd name="connsiteY1" fmla="*/ 329947 h 544419"/>
                    <a:gd name="connsiteX2" fmla="*/ 0 w 435183"/>
                    <a:gd name="connsiteY2" fmla="*/ 344100 h 544419"/>
                    <a:gd name="connsiteX3" fmla="*/ 167383 w 435183"/>
                    <a:gd name="connsiteY3" fmla="*/ 544419 h 544419"/>
                    <a:gd name="connsiteX4" fmla="*/ 167383 w 435183"/>
                    <a:gd name="connsiteY4" fmla="*/ 544418 h 544419"/>
                    <a:gd name="connsiteX5" fmla="*/ 131260 w 435183"/>
                    <a:gd name="connsiteY5" fmla="*/ 240830 h 544419"/>
                    <a:gd name="connsiteX6" fmla="*/ 150884 w 435183"/>
                    <a:gd name="connsiteY6" fmla="*/ 188107 h 544419"/>
                    <a:gd name="connsiteX7" fmla="*/ 191296 w 435183"/>
                    <a:gd name="connsiteY7" fmla="*/ 158746 h 544419"/>
                    <a:gd name="connsiteX8" fmla="*/ 435182 w 435183"/>
                    <a:gd name="connsiteY8" fmla="*/ 80580 h 544419"/>
                    <a:gd name="connsiteX9" fmla="*/ 435183 w 435183"/>
                    <a:gd name="connsiteY9" fmla="*/ 80580 h 544419"/>
                    <a:gd name="connsiteX10" fmla="*/ 124156 w 435183"/>
                    <a:gd name="connsiteY10" fmla="*/ 42455 h 544419"/>
                    <a:gd name="connsiteX0" fmla="*/ 1659 w 435183"/>
                    <a:gd name="connsiteY0" fmla="*/ 330875 h 544419"/>
                    <a:gd name="connsiteX1" fmla="*/ 0 w 435183"/>
                    <a:gd name="connsiteY1" fmla="*/ 344100 h 544419"/>
                    <a:gd name="connsiteX2" fmla="*/ 167383 w 435183"/>
                    <a:gd name="connsiteY2" fmla="*/ 544419 h 544419"/>
                    <a:gd name="connsiteX3" fmla="*/ 167383 w 435183"/>
                    <a:gd name="connsiteY3" fmla="*/ 544418 h 544419"/>
                    <a:gd name="connsiteX4" fmla="*/ 131260 w 435183"/>
                    <a:gd name="connsiteY4" fmla="*/ 240830 h 544419"/>
                    <a:gd name="connsiteX5" fmla="*/ 150884 w 435183"/>
                    <a:gd name="connsiteY5" fmla="*/ 188107 h 544419"/>
                    <a:gd name="connsiteX6" fmla="*/ 191296 w 435183"/>
                    <a:gd name="connsiteY6" fmla="*/ 158746 h 544419"/>
                    <a:gd name="connsiteX7" fmla="*/ 435182 w 435183"/>
                    <a:gd name="connsiteY7" fmla="*/ 80580 h 544419"/>
                    <a:gd name="connsiteX8" fmla="*/ 435183 w 435183"/>
                    <a:gd name="connsiteY8" fmla="*/ 80580 h 544419"/>
                    <a:gd name="connsiteX9" fmla="*/ 124156 w 435183"/>
                    <a:gd name="connsiteY9" fmla="*/ 42455 h 544419"/>
                    <a:gd name="connsiteX0" fmla="*/ 0 w 475577"/>
                    <a:gd name="connsiteY0" fmla="*/ 356088 h 544419"/>
                    <a:gd name="connsiteX1" fmla="*/ 40394 w 475577"/>
                    <a:gd name="connsiteY1" fmla="*/ 344100 h 544419"/>
                    <a:gd name="connsiteX2" fmla="*/ 207777 w 475577"/>
                    <a:gd name="connsiteY2" fmla="*/ 544419 h 544419"/>
                    <a:gd name="connsiteX3" fmla="*/ 207777 w 475577"/>
                    <a:gd name="connsiteY3" fmla="*/ 544418 h 544419"/>
                    <a:gd name="connsiteX4" fmla="*/ 171654 w 475577"/>
                    <a:gd name="connsiteY4" fmla="*/ 240830 h 544419"/>
                    <a:gd name="connsiteX5" fmla="*/ 191278 w 475577"/>
                    <a:gd name="connsiteY5" fmla="*/ 188107 h 544419"/>
                    <a:gd name="connsiteX6" fmla="*/ 231690 w 475577"/>
                    <a:gd name="connsiteY6" fmla="*/ 158746 h 544419"/>
                    <a:gd name="connsiteX7" fmla="*/ 475576 w 475577"/>
                    <a:gd name="connsiteY7" fmla="*/ 80580 h 544419"/>
                    <a:gd name="connsiteX8" fmla="*/ 475577 w 475577"/>
                    <a:gd name="connsiteY8" fmla="*/ 80580 h 544419"/>
                    <a:gd name="connsiteX9" fmla="*/ 164550 w 475577"/>
                    <a:gd name="connsiteY9" fmla="*/ 42455 h 544419"/>
                    <a:gd name="connsiteX0" fmla="*/ 0 w 435183"/>
                    <a:gd name="connsiteY0" fmla="*/ 344100 h 544419"/>
                    <a:gd name="connsiteX1" fmla="*/ 167383 w 435183"/>
                    <a:gd name="connsiteY1" fmla="*/ 544419 h 544419"/>
                    <a:gd name="connsiteX2" fmla="*/ 167383 w 435183"/>
                    <a:gd name="connsiteY2" fmla="*/ 544418 h 544419"/>
                    <a:gd name="connsiteX3" fmla="*/ 131260 w 435183"/>
                    <a:gd name="connsiteY3" fmla="*/ 240830 h 544419"/>
                    <a:gd name="connsiteX4" fmla="*/ 150884 w 435183"/>
                    <a:gd name="connsiteY4" fmla="*/ 188107 h 544419"/>
                    <a:gd name="connsiteX5" fmla="*/ 191296 w 435183"/>
                    <a:gd name="connsiteY5" fmla="*/ 158746 h 544419"/>
                    <a:gd name="connsiteX6" fmla="*/ 435182 w 435183"/>
                    <a:gd name="connsiteY6" fmla="*/ 80580 h 544419"/>
                    <a:gd name="connsiteX7" fmla="*/ 435183 w 435183"/>
                    <a:gd name="connsiteY7" fmla="*/ 80580 h 544419"/>
                    <a:gd name="connsiteX8" fmla="*/ 124156 w 435183"/>
                    <a:gd name="connsiteY8" fmla="*/ 42455 h 544419"/>
                    <a:gd name="connsiteX0" fmla="*/ 0 w 451595"/>
                    <a:gd name="connsiteY0" fmla="*/ 315377 h 544419"/>
                    <a:gd name="connsiteX1" fmla="*/ 183795 w 451595"/>
                    <a:gd name="connsiteY1" fmla="*/ 544419 h 544419"/>
                    <a:gd name="connsiteX2" fmla="*/ 183795 w 451595"/>
                    <a:gd name="connsiteY2" fmla="*/ 544418 h 544419"/>
                    <a:gd name="connsiteX3" fmla="*/ 147672 w 451595"/>
                    <a:gd name="connsiteY3" fmla="*/ 240830 h 544419"/>
                    <a:gd name="connsiteX4" fmla="*/ 167296 w 451595"/>
                    <a:gd name="connsiteY4" fmla="*/ 188107 h 544419"/>
                    <a:gd name="connsiteX5" fmla="*/ 207708 w 451595"/>
                    <a:gd name="connsiteY5" fmla="*/ 158746 h 544419"/>
                    <a:gd name="connsiteX6" fmla="*/ 451594 w 451595"/>
                    <a:gd name="connsiteY6" fmla="*/ 80580 h 544419"/>
                    <a:gd name="connsiteX7" fmla="*/ 451595 w 451595"/>
                    <a:gd name="connsiteY7" fmla="*/ 80580 h 544419"/>
                    <a:gd name="connsiteX8" fmla="*/ 140568 w 451595"/>
                    <a:gd name="connsiteY8" fmla="*/ 42455 h 544419"/>
                    <a:gd name="connsiteX0" fmla="*/ 198 w 451793"/>
                    <a:gd name="connsiteY0" fmla="*/ 315377 h 544419"/>
                    <a:gd name="connsiteX1" fmla="*/ 183993 w 451793"/>
                    <a:gd name="connsiteY1" fmla="*/ 544419 h 544419"/>
                    <a:gd name="connsiteX2" fmla="*/ 183993 w 451793"/>
                    <a:gd name="connsiteY2" fmla="*/ 544418 h 544419"/>
                    <a:gd name="connsiteX3" fmla="*/ 147870 w 451793"/>
                    <a:gd name="connsiteY3" fmla="*/ 240830 h 544419"/>
                    <a:gd name="connsiteX4" fmla="*/ 167494 w 451793"/>
                    <a:gd name="connsiteY4" fmla="*/ 188107 h 544419"/>
                    <a:gd name="connsiteX5" fmla="*/ 207906 w 451793"/>
                    <a:gd name="connsiteY5" fmla="*/ 158746 h 544419"/>
                    <a:gd name="connsiteX6" fmla="*/ 451792 w 451793"/>
                    <a:gd name="connsiteY6" fmla="*/ 80580 h 544419"/>
                    <a:gd name="connsiteX7" fmla="*/ 451793 w 451793"/>
                    <a:gd name="connsiteY7" fmla="*/ 80580 h 544419"/>
                    <a:gd name="connsiteX8" fmla="*/ 140766 w 451793"/>
                    <a:gd name="connsiteY8" fmla="*/ 42455 h 544419"/>
                    <a:gd name="connsiteX0" fmla="*/ 198 w 451793"/>
                    <a:gd name="connsiteY0" fmla="*/ 286931 h 515973"/>
                    <a:gd name="connsiteX1" fmla="*/ 183993 w 451793"/>
                    <a:gd name="connsiteY1" fmla="*/ 515973 h 515973"/>
                    <a:gd name="connsiteX2" fmla="*/ 183993 w 451793"/>
                    <a:gd name="connsiteY2" fmla="*/ 515972 h 515973"/>
                    <a:gd name="connsiteX3" fmla="*/ 147870 w 451793"/>
                    <a:gd name="connsiteY3" fmla="*/ 212384 h 515973"/>
                    <a:gd name="connsiteX4" fmla="*/ 167494 w 451793"/>
                    <a:gd name="connsiteY4" fmla="*/ 159661 h 515973"/>
                    <a:gd name="connsiteX5" fmla="*/ 207906 w 451793"/>
                    <a:gd name="connsiteY5" fmla="*/ 130300 h 515973"/>
                    <a:gd name="connsiteX6" fmla="*/ 451792 w 451793"/>
                    <a:gd name="connsiteY6" fmla="*/ 52134 h 515973"/>
                    <a:gd name="connsiteX7" fmla="*/ 451793 w 451793"/>
                    <a:gd name="connsiteY7" fmla="*/ 52134 h 515973"/>
                    <a:gd name="connsiteX8" fmla="*/ 82915 w 451793"/>
                    <a:gd name="connsiteY8" fmla="*/ 71346 h 515973"/>
                    <a:gd name="connsiteX0" fmla="*/ 198 w 451793"/>
                    <a:gd name="connsiteY0" fmla="*/ 315072 h 544114"/>
                    <a:gd name="connsiteX1" fmla="*/ 183993 w 451793"/>
                    <a:gd name="connsiteY1" fmla="*/ 544114 h 544114"/>
                    <a:gd name="connsiteX2" fmla="*/ 183993 w 451793"/>
                    <a:gd name="connsiteY2" fmla="*/ 544113 h 544114"/>
                    <a:gd name="connsiteX3" fmla="*/ 147870 w 451793"/>
                    <a:gd name="connsiteY3" fmla="*/ 240525 h 544114"/>
                    <a:gd name="connsiteX4" fmla="*/ 167494 w 451793"/>
                    <a:gd name="connsiteY4" fmla="*/ 187802 h 544114"/>
                    <a:gd name="connsiteX5" fmla="*/ 207906 w 451793"/>
                    <a:gd name="connsiteY5" fmla="*/ 158441 h 544114"/>
                    <a:gd name="connsiteX6" fmla="*/ 451792 w 451793"/>
                    <a:gd name="connsiteY6" fmla="*/ 80275 h 544114"/>
                    <a:gd name="connsiteX7" fmla="*/ 451793 w 451793"/>
                    <a:gd name="connsiteY7" fmla="*/ 80275 h 544114"/>
                    <a:gd name="connsiteX8" fmla="*/ 82915 w 451793"/>
                    <a:gd name="connsiteY8" fmla="*/ 99487 h 5441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451793" h="544114">
                      <a:moveTo>
                        <a:pt x="198" y="315072"/>
                      </a:moveTo>
                      <a:cubicBezTo>
                        <a:pt x="-4969" y="458466"/>
                        <a:pt x="91550" y="544114"/>
                        <a:pt x="183993" y="544114"/>
                      </a:cubicBezTo>
                      <a:lnTo>
                        <a:pt x="183993" y="544113"/>
                      </a:lnTo>
                      <a:cubicBezTo>
                        <a:pt x="135829" y="452247"/>
                        <a:pt x="123788" y="341721"/>
                        <a:pt x="147870" y="240525"/>
                      </a:cubicBezTo>
                      <a:lnTo>
                        <a:pt x="167494" y="187802"/>
                      </a:lnTo>
                      <a:lnTo>
                        <a:pt x="207906" y="158441"/>
                      </a:lnTo>
                      <a:cubicBezTo>
                        <a:pt x="283151" y="114998"/>
                        <a:pt x="367437" y="87216"/>
                        <a:pt x="451792" y="80275"/>
                      </a:cubicBezTo>
                      <a:lnTo>
                        <a:pt x="451793" y="80275"/>
                      </a:lnTo>
                      <a:cubicBezTo>
                        <a:pt x="399732" y="-9897"/>
                        <a:pt x="221298" y="-49590"/>
                        <a:pt x="82915" y="99487"/>
                      </a:cubicBezTo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57" name="グループ化 556"/>
                <p:cNvGrpSpPr/>
                <p:nvPr/>
              </p:nvGrpSpPr>
              <p:grpSpPr>
                <a:xfrm>
                  <a:off x="3093518" y="4915417"/>
                  <a:ext cx="502415" cy="66780"/>
                  <a:chOff x="3080193" y="4915417"/>
                  <a:chExt cx="502415" cy="66780"/>
                </a:xfrm>
              </p:grpSpPr>
              <p:sp>
                <p:nvSpPr>
                  <p:cNvPr id="559" name="月 558"/>
                  <p:cNvSpPr/>
                  <p:nvPr/>
                </p:nvSpPr>
                <p:spPr>
                  <a:xfrm rot="16200000" flipH="1">
                    <a:off x="3135072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60" name="月 559"/>
                  <p:cNvSpPr/>
                  <p:nvPr/>
                </p:nvSpPr>
                <p:spPr>
                  <a:xfrm rot="16200000" flipH="1">
                    <a:off x="3460949" y="4860538"/>
                    <a:ext cx="66780" cy="176538"/>
                  </a:xfrm>
                  <a:prstGeom prst="moon">
                    <a:avLst>
                      <a:gd name="adj" fmla="val 76783"/>
                    </a:avLst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58" name="月 557"/>
                <p:cNvSpPr/>
                <p:nvPr/>
              </p:nvSpPr>
              <p:spPr>
                <a:xfrm rot="16200000">
                  <a:off x="3331304" y="5223086"/>
                  <a:ext cx="26843" cy="76256"/>
                </a:xfrm>
                <a:prstGeom prst="moon">
                  <a:avLst>
                    <a:gd name="adj" fmla="val 76783"/>
                  </a:avLst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43" name="グループ化 542"/>
              <p:cNvGrpSpPr/>
              <p:nvPr/>
            </p:nvGrpSpPr>
            <p:grpSpPr>
              <a:xfrm>
                <a:off x="3042292" y="3787617"/>
                <a:ext cx="604867" cy="536755"/>
                <a:chOff x="1898480" y="5488751"/>
                <a:chExt cx="604867" cy="536755"/>
              </a:xfrm>
            </p:grpSpPr>
            <p:sp>
              <p:nvSpPr>
                <p:cNvPr id="545" name="片側の 2 つの角を丸めた四角形 2371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CC99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46" name="グループ化 545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550" name="台形 54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51" name="台形 55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47" name="グループ化 546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548" name="直角三角形 54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49" name="直角三角形 54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CC99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544" name="円/楕円 3011"/>
              <p:cNvSpPr/>
              <p:nvPr/>
            </p:nvSpPr>
            <p:spPr>
              <a:xfrm>
                <a:off x="3171850" y="361066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25" name="グループ化 524"/>
            <p:cNvGrpSpPr/>
            <p:nvPr/>
          </p:nvGrpSpPr>
          <p:grpSpPr>
            <a:xfrm rot="21165585">
              <a:off x="5602758" y="4891112"/>
              <a:ext cx="134936" cy="297124"/>
              <a:chOff x="-396695" y="3608827"/>
              <a:chExt cx="132460" cy="291672"/>
            </a:xfrm>
          </p:grpSpPr>
          <p:sp>
            <p:nvSpPr>
              <p:cNvPr id="539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40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41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26" name="グループ化 525"/>
            <p:cNvGrpSpPr/>
            <p:nvPr/>
          </p:nvGrpSpPr>
          <p:grpSpPr>
            <a:xfrm>
              <a:off x="5262546" y="5089639"/>
              <a:ext cx="445569" cy="552593"/>
              <a:chOff x="-746459" y="3795325"/>
              <a:chExt cx="445569" cy="552593"/>
            </a:xfrm>
          </p:grpSpPr>
          <p:sp>
            <p:nvSpPr>
              <p:cNvPr id="537" name="台形 536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38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27" name="グループ化 526"/>
            <p:cNvGrpSpPr/>
            <p:nvPr/>
          </p:nvGrpSpPr>
          <p:grpSpPr>
            <a:xfrm rot="434415" flipH="1">
              <a:off x="6185383" y="4891113"/>
              <a:ext cx="134936" cy="297124"/>
              <a:chOff x="-396695" y="3608827"/>
              <a:chExt cx="132460" cy="291672"/>
            </a:xfrm>
          </p:grpSpPr>
          <p:sp>
            <p:nvSpPr>
              <p:cNvPr id="534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35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36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28" name="グループ化 527"/>
            <p:cNvGrpSpPr/>
            <p:nvPr/>
          </p:nvGrpSpPr>
          <p:grpSpPr>
            <a:xfrm flipH="1">
              <a:off x="6214962" y="5089640"/>
              <a:ext cx="445569" cy="552593"/>
              <a:chOff x="-746459" y="3795325"/>
              <a:chExt cx="445569" cy="552593"/>
            </a:xfrm>
          </p:grpSpPr>
          <p:sp>
            <p:nvSpPr>
              <p:cNvPr id="532" name="台形 531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33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rgbClr val="CC99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29" name="グループ化 528"/>
            <p:cNvGrpSpPr/>
            <p:nvPr/>
          </p:nvGrpSpPr>
          <p:grpSpPr>
            <a:xfrm>
              <a:off x="5752627" y="4975896"/>
              <a:ext cx="412692" cy="84118"/>
              <a:chOff x="855770" y="6596446"/>
              <a:chExt cx="412692" cy="84118"/>
            </a:xfrm>
          </p:grpSpPr>
          <p:sp>
            <p:nvSpPr>
              <p:cNvPr id="530" name="山形 1005"/>
              <p:cNvSpPr/>
              <p:nvPr/>
            </p:nvSpPr>
            <p:spPr>
              <a:xfrm rot="508905">
                <a:off x="855770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31" name="山形 1006"/>
              <p:cNvSpPr/>
              <p:nvPr/>
            </p:nvSpPr>
            <p:spPr>
              <a:xfrm rot="21091095" flipH="1">
                <a:off x="1142492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563" name="グループ化 562"/>
          <p:cNvGrpSpPr/>
          <p:nvPr/>
        </p:nvGrpSpPr>
        <p:grpSpPr>
          <a:xfrm>
            <a:off x="8013740" y="4983120"/>
            <a:ext cx="1394755" cy="1293206"/>
            <a:chOff x="6392104" y="4653561"/>
            <a:chExt cx="1394755" cy="1293206"/>
          </a:xfrm>
        </p:grpSpPr>
        <p:grpSp>
          <p:nvGrpSpPr>
            <p:cNvPr id="564" name="グループ化 563"/>
            <p:cNvGrpSpPr/>
            <p:nvPr/>
          </p:nvGrpSpPr>
          <p:grpSpPr>
            <a:xfrm>
              <a:off x="6724750" y="4653561"/>
              <a:ext cx="719603" cy="1293206"/>
              <a:chOff x="4108550" y="3031166"/>
              <a:chExt cx="719603" cy="1293206"/>
            </a:xfrm>
          </p:grpSpPr>
          <p:grpSp>
            <p:nvGrpSpPr>
              <p:cNvPr id="582" name="グループ化 581"/>
              <p:cNvGrpSpPr/>
              <p:nvPr/>
            </p:nvGrpSpPr>
            <p:grpSpPr>
              <a:xfrm>
                <a:off x="4108550" y="3031166"/>
                <a:ext cx="719603" cy="831968"/>
                <a:chOff x="4108550" y="4732300"/>
                <a:chExt cx="719603" cy="831968"/>
              </a:xfrm>
            </p:grpSpPr>
            <p:sp>
              <p:nvSpPr>
                <p:cNvPr id="592" name="角丸四角形 1206"/>
                <p:cNvSpPr/>
                <p:nvPr/>
              </p:nvSpPr>
              <p:spPr>
                <a:xfrm>
                  <a:off x="4138170" y="4732300"/>
                  <a:ext cx="660362" cy="462772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660362" h="462772">
                      <a:moveTo>
                        <a:pt x="231386" y="0"/>
                      </a:moveTo>
                      <a:lnTo>
                        <a:pt x="279220" y="0"/>
                      </a:lnTo>
                      <a:cubicBezTo>
                        <a:pt x="296761" y="0"/>
                        <a:pt x="313846" y="1952"/>
                        <a:pt x="330181" y="6045"/>
                      </a:cubicBezTo>
                      <a:cubicBezTo>
                        <a:pt x="346516" y="1952"/>
                        <a:pt x="363601" y="0"/>
                        <a:pt x="381142" y="0"/>
                      </a:cubicBezTo>
                      <a:lnTo>
                        <a:pt x="428976" y="0"/>
                      </a:lnTo>
                      <a:cubicBezTo>
                        <a:pt x="556767" y="0"/>
                        <a:pt x="660362" y="103595"/>
                        <a:pt x="660362" y="231386"/>
                      </a:cubicBezTo>
                      <a:cubicBezTo>
                        <a:pt x="660362" y="359177"/>
                        <a:pt x="556767" y="462772"/>
                        <a:pt x="428976" y="462772"/>
                      </a:cubicBezTo>
                      <a:lnTo>
                        <a:pt x="381142" y="462772"/>
                      </a:lnTo>
                      <a:cubicBezTo>
                        <a:pt x="363601" y="462772"/>
                        <a:pt x="346516" y="460820"/>
                        <a:pt x="330181" y="456728"/>
                      </a:cubicBezTo>
                      <a:cubicBezTo>
                        <a:pt x="313846" y="460820"/>
                        <a:pt x="296761" y="462772"/>
                        <a:pt x="279220" y="462772"/>
                      </a:cubicBezTo>
                      <a:lnTo>
                        <a:pt x="231386" y="462772"/>
                      </a:lnTo>
                      <a:cubicBezTo>
                        <a:pt x="103595" y="462772"/>
                        <a:pt x="0" y="359177"/>
                        <a:pt x="0" y="231386"/>
                      </a:cubicBezTo>
                      <a:cubicBezTo>
                        <a:pt x="0" y="103595"/>
                        <a:pt x="103595" y="0"/>
                        <a:pt x="231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93" name="片側の 2 つの角を丸めた四角形 2329"/>
                <p:cNvSpPr/>
                <p:nvPr/>
              </p:nvSpPr>
              <p:spPr>
                <a:xfrm rot="10800000">
                  <a:off x="4398361" y="5319902"/>
                  <a:ext cx="139982" cy="24436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9966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94" name="グループ化 593"/>
                <p:cNvGrpSpPr/>
                <p:nvPr/>
              </p:nvGrpSpPr>
              <p:grpSpPr>
                <a:xfrm>
                  <a:off x="4108550" y="5036232"/>
                  <a:ext cx="719603" cy="214314"/>
                  <a:chOff x="4108550" y="5036232"/>
                  <a:chExt cx="719603" cy="214314"/>
                </a:xfrm>
              </p:grpSpPr>
              <p:sp>
                <p:nvSpPr>
                  <p:cNvPr id="600" name="円/楕円 745"/>
                  <p:cNvSpPr/>
                  <p:nvPr/>
                </p:nvSpPr>
                <p:spPr>
                  <a:xfrm rot="20700000">
                    <a:off x="4108550" y="5036232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601" name="円/楕円 746"/>
                  <p:cNvSpPr/>
                  <p:nvPr/>
                </p:nvSpPr>
                <p:spPr>
                  <a:xfrm rot="900000" flipH="1">
                    <a:off x="4653218" y="5036233"/>
                    <a:ext cx="174935" cy="214313"/>
                  </a:xfrm>
                  <a:prstGeom prst="ellipse">
                    <a:avLst/>
                  </a:prstGeom>
                  <a:solidFill>
                    <a:srgbClr val="FFCC99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95" name="角丸四角形 2331"/>
                <p:cNvSpPr/>
                <p:nvPr/>
              </p:nvSpPr>
              <p:spPr>
                <a:xfrm>
                  <a:off x="4178090" y="4795543"/>
                  <a:ext cx="580522" cy="633231"/>
                </a:xfrm>
                <a:prstGeom prst="roundRect">
                  <a:avLst>
                    <a:gd name="adj" fmla="val 39638"/>
                  </a:avLst>
                </a:prstGeom>
                <a:solidFill>
                  <a:srgbClr val="FFCC99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96" name="グループ化 595"/>
                <p:cNvGrpSpPr/>
                <p:nvPr/>
              </p:nvGrpSpPr>
              <p:grpSpPr>
                <a:xfrm>
                  <a:off x="4227264" y="4959727"/>
                  <a:ext cx="482174" cy="45721"/>
                  <a:chOff x="4232627" y="4959727"/>
                  <a:chExt cx="482174" cy="45721"/>
                </a:xfrm>
              </p:grpSpPr>
              <p:sp>
                <p:nvSpPr>
                  <p:cNvPr id="598" name="フローチャート: 端子 650"/>
                  <p:cNvSpPr/>
                  <p:nvPr/>
                </p:nvSpPr>
                <p:spPr>
                  <a:xfrm>
                    <a:off x="4232627" y="4959729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99" name="フローチャート: 端子 651"/>
                  <p:cNvSpPr/>
                  <p:nvPr/>
                </p:nvSpPr>
                <p:spPr>
                  <a:xfrm flipH="1">
                    <a:off x="4527570" y="4959727"/>
                    <a:ext cx="187231" cy="45719"/>
                  </a:xfrm>
                  <a:prstGeom prst="flowChartTerminator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597" name="フリーフォーム 2333"/>
                <p:cNvSpPr/>
                <p:nvPr/>
              </p:nvSpPr>
              <p:spPr>
                <a:xfrm rot="18900000">
                  <a:off x="4412945" y="5131546"/>
                  <a:ext cx="110812" cy="110812"/>
                </a:xfrm>
                <a:custGeom>
                  <a:avLst/>
                  <a:gdLst>
                    <a:gd name="connsiteX0" fmla="*/ 75031 w 110812"/>
                    <a:gd name="connsiteY0" fmla="*/ 0 h 110812"/>
                    <a:gd name="connsiteX1" fmla="*/ 110812 w 110812"/>
                    <a:gd name="connsiteY1" fmla="*/ 35781 h 110812"/>
                    <a:gd name="connsiteX2" fmla="*/ 110812 w 110812"/>
                    <a:gd name="connsiteY2" fmla="*/ 55406 h 110812"/>
                    <a:gd name="connsiteX3" fmla="*/ 55406 w 110812"/>
                    <a:gd name="connsiteY3" fmla="*/ 110812 h 110812"/>
                    <a:gd name="connsiteX4" fmla="*/ 0 w 110812"/>
                    <a:gd name="connsiteY4" fmla="*/ 55406 h 110812"/>
                    <a:gd name="connsiteX5" fmla="*/ 1 w 110812"/>
                    <a:gd name="connsiteY5" fmla="*/ 55406 h 110812"/>
                    <a:gd name="connsiteX6" fmla="*/ 55407 w 110812"/>
                    <a:gd name="connsiteY6" fmla="*/ 0 h 110812"/>
                    <a:gd name="connsiteX0" fmla="*/ 110812 w 202252"/>
                    <a:gd name="connsiteY0" fmla="*/ 35781 h 127221"/>
                    <a:gd name="connsiteX1" fmla="*/ 110812 w 202252"/>
                    <a:gd name="connsiteY1" fmla="*/ 55406 h 127221"/>
                    <a:gd name="connsiteX2" fmla="*/ 55406 w 202252"/>
                    <a:gd name="connsiteY2" fmla="*/ 110812 h 127221"/>
                    <a:gd name="connsiteX3" fmla="*/ 0 w 202252"/>
                    <a:gd name="connsiteY3" fmla="*/ 55406 h 127221"/>
                    <a:gd name="connsiteX4" fmla="*/ 1 w 202252"/>
                    <a:gd name="connsiteY4" fmla="*/ 55406 h 127221"/>
                    <a:gd name="connsiteX5" fmla="*/ 55407 w 202252"/>
                    <a:gd name="connsiteY5" fmla="*/ 0 h 127221"/>
                    <a:gd name="connsiteX6" fmla="*/ 75031 w 202252"/>
                    <a:gd name="connsiteY6" fmla="*/ 0 h 127221"/>
                    <a:gd name="connsiteX7" fmla="*/ 202252 w 202252"/>
                    <a:gd name="connsiteY7" fmla="*/ 127221 h 127221"/>
                    <a:gd name="connsiteX0" fmla="*/ 110812 w 110812"/>
                    <a:gd name="connsiteY0" fmla="*/ 35781 h 110812"/>
                    <a:gd name="connsiteX1" fmla="*/ 110812 w 110812"/>
                    <a:gd name="connsiteY1" fmla="*/ 55406 h 110812"/>
                    <a:gd name="connsiteX2" fmla="*/ 55406 w 110812"/>
                    <a:gd name="connsiteY2" fmla="*/ 110812 h 110812"/>
                    <a:gd name="connsiteX3" fmla="*/ 0 w 110812"/>
                    <a:gd name="connsiteY3" fmla="*/ 55406 h 110812"/>
                    <a:gd name="connsiteX4" fmla="*/ 1 w 110812"/>
                    <a:gd name="connsiteY4" fmla="*/ 55406 h 110812"/>
                    <a:gd name="connsiteX5" fmla="*/ 55407 w 110812"/>
                    <a:gd name="connsiteY5" fmla="*/ 0 h 110812"/>
                    <a:gd name="connsiteX6" fmla="*/ 75031 w 110812"/>
                    <a:gd name="connsiteY6" fmla="*/ 0 h 1108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10812" h="110812">
                      <a:moveTo>
                        <a:pt x="110812" y="35781"/>
                      </a:moveTo>
                      <a:lnTo>
                        <a:pt x="110812" y="55406"/>
                      </a:lnTo>
                      <a:cubicBezTo>
                        <a:pt x="110812" y="86006"/>
                        <a:pt x="86006" y="110812"/>
                        <a:pt x="55406" y="110812"/>
                      </a:cubicBezTo>
                      <a:cubicBezTo>
                        <a:pt x="24806" y="110812"/>
                        <a:pt x="0" y="86006"/>
                        <a:pt x="0" y="55406"/>
                      </a:cubicBezTo>
                      <a:lnTo>
                        <a:pt x="1" y="55406"/>
                      </a:lnTo>
                      <a:cubicBezTo>
                        <a:pt x="1" y="24806"/>
                        <a:pt x="24807" y="0"/>
                        <a:pt x="55407" y="0"/>
                      </a:cubicBezTo>
                      <a:lnTo>
                        <a:pt x="75031" y="0"/>
                      </a:lnTo>
                    </a:path>
                  </a:pathLst>
                </a:custGeom>
                <a:solidFill>
                  <a:srgbClr val="FFC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83" name="グループ化 582"/>
              <p:cNvGrpSpPr/>
              <p:nvPr/>
            </p:nvGrpSpPr>
            <p:grpSpPr>
              <a:xfrm>
                <a:off x="4165918" y="3787617"/>
                <a:ext cx="604867" cy="536755"/>
                <a:chOff x="1898480" y="5488751"/>
                <a:chExt cx="604867" cy="536755"/>
              </a:xfrm>
            </p:grpSpPr>
            <p:sp>
              <p:nvSpPr>
                <p:cNvPr id="585" name="片側の 2 つの角を丸めた四角形 2379"/>
                <p:cNvSpPr/>
                <p:nvPr/>
              </p:nvSpPr>
              <p:spPr>
                <a:xfrm>
                  <a:off x="1898480" y="5491453"/>
                  <a:ext cx="604867" cy="534053"/>
                </a:xfrm>
                <a:prstGeom prst="round2SameRect">
                  <a:avLst/>
                </a:prstGeom>
                <a:solidFill>
                  <a:srgbClr val="5B9BD5">
                    <a:lumMod val="60000"/>
                    <a:lumOff val="4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586" name="グループ化 585"/>
                <p:cNvGrpSpPr/>
                <p:nvPr/>
              </p:nvGrpSpPr>
              <p:grpSpPr>
                <a:xfrm>
                  <a:off x="2136244" y="5493756"/>
                  <a:ext cx="129338" cy="531750"/>
                  <a:chOff x="-102043" y="5493756"/>
                  <a:chExt cx="129338" cy="538598"/>
                </a:xfrm>
              </p:grpSpPr>
              <p:sp>
                <p:nvSpPr>
                  <p:cNvPr id="590" name="台形 589"/>
                  <p:cNvSpPr/>
                  <p:nvPr/>
                </p:nvSpPr>
                <p:spPr>
                  <a:xfrm rot="10800000">
                    <a:off x="-89612" y="5493756"/>
                    <a:ext cx="104476" cy="68406"/>
                  </a:xfrm>
                  <a:prstGeom prst="trapezoid">
                    <a:avLst/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91" name="台形 590"/>
                  <p:cNvSpPr/>
                  <p:nvPr/>
                </p:nvSpPr>
                <p:spPr>
                  <a:xfrm>
                    <a:off x="-102043" y="5562162"/>
                    <a:ext cx="129338" cy="470192"/>
                  </a:xfrm>
                  <a:prstGeom prst="trapezoid">
                    <a:avLst>
                      <a:gd name="adj" fmla="val 27455"/>
                    </a:avLst>
                  </a:prstGeom>
                  <a:solidFill>
                    <a:srgbClr val="00206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587" name="グループ化 586"/>
                <p:cNvGrpSpPr/>
                <p:nvPr/>
              </p:nvGrpSpPr>
              <p:grpSpPr>
                <a:xfrm>
                  <a:off x="2043930" y="5488751"/>
                  <a:ext cx="313967" cy="126641"/>
                  <a:chOff x="-199574" y="5488751"/>
                  <a:chExt cx="313967" cy="126641"/>
                </a:xfrm>
              </p:grpSpPr>
              <p:sp>
                <p:nvSpPr>
                  <p:cNvPr id="588" name="直角三角形 587"/>
                  <p:cNvSpPr/>
                  <p:nvPr/>
                </p:nvSpPr>
                <p:spPr>
                  <a:xfrm rot="5400000">
                    <a:off x="-188279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589" name="直角三角形 588"/>
                  <p:cNvSpPr/>
                  <p:nvPr/>
                </p:nvSpPr>
                <p:spPr>
                  <a:xfrm rot="16200000" flipH="1">
                    <a:off x="-23543" y="5477456"/>
                    <a:ext cx="126641" cy="149231"/>
                  </a:xfrm>
                  <a:prstGeom prst="rtTriangle">
                    <a:avLst/>
                  </a:prstGeom>
                  <a:solidFill>
                    <a:srgbClr val="5B9BD5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584" name="円/楕円 3028"/>
              <p:cNvSpPr/>
              <p:nvPr/>
            </p:nvSpPr>
            <p:spPr>
              <a:xfrm>
                <a:off x="4297308" y="3610663"/>
                <a:ext cx="349338" cy="46690"/>
              </a:xfrm>
              <a:prstGeom prst="ellipse">
                <a:avLst/>
              </a:pr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65" name="グループ化 564"/>
            <p:cNvGrpSpPr/>
            <p:nvPr/>
          </p:nvGrpSpPr>
          <p:grpSpPr>
            <a:xfrm rot="21165585">
              <a:off x="6732316" y="4891113"/>
              <a:ext cx="134936" cy="297124"/>
              <a:chOff x="-396695" y="3608827"/>
              <a:chExt cx="132460" cy="291672"/>
            </a:xfrm>
          </p:grpSpPr>
          <p:sp>
            <p:nvSpPr>
              <p:cNvPr id="579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80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81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66" name="グループ化 565"/>
            <p:cNvGrpSpPr/>
            <p:nvPr/>
          </p:nvGrpSpPr>
          <p:grpSpPr>
            <a:xfrm>
              <a:off x="6392104" y="5089640"/>
              <a:ext cx="445569" cy="552593"/>
              <a:chOff x="-746459" y="3795325"/>
              <a:chExt cx="445569" cy="552593"/>
            </a:xfrm>
          </p:grpSpPr>
          <p:sp>
            <p:nvSpPr>
              <p:cNvPr id="577" name="台形 576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8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67" name="グループ化 566"/>
            <p:cNvGrpSpPr/>
            <p:nvPr/>
          </p:nvGrpSpPr>
          <p:grpSpPr>
            <a:xfrm rot="434415" flipH="1">
              <a:off x="7311711" y="4891113"/>
              <a:ext cx="134936" cy="297124"/>
              <a:chOff x="-396695" y="3608827"/>
              <a:chExt cx="132460" cy="291672"/>
            </a:xfrm>
          </p:grpSpPr>
          <p:sp>
            <p:nvSpPr>
              <p:cNvPr id="574" name="角丸四角形 118"/>
              <p:cNvSpPr/>
              <p:nvPr/>
            </p:nvSpPr>
            <p:spPr>
              <a:xfrm rot="1202065">
                <a:off x="-377676" y="3631163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5" name="角丸四角形 119"/>
              <p:cNvSpPr/>
              <p:nvPr/>
            </p:nvSpPr>
            <p:spPr>
              <a:xfrm rot="1800000">
                <a:off x="-356212" y="3611509"/>
                <a:ext cx="40100" cy="128884"/>
              </a:xfrm>
              <a:prstGeom prst="roundRect">
                <a:avLst>
                  <a:gd name="adj" fmla="val 50000"/>
                </a:avLst>
              </a:prstGeom>
              <a:solidFill>
                <a:srgbClr val="FF9966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6" name="フリーフォーム 120"/>
              <p:cNvSpPr/>
              <p:nvPr/>
            </p:nvSpPr>
            <p:spPr>
              <a:xfrm>
                <a:off x="-396695" y="3608827"/>
                <a:ext cx="132460" cy="291672"/>
              </a:xfrm>
              <a:custGeom>
                <a:avLst/>
                <a:gdLst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98611 w 284597"/>
                  <a:gd name="connsiteY11" fmla="*/ 185890 h 624767"/>
                  <a:gd name="connsiteX12" fmla="*/ 191534 w 284597"/>
                  <a:gd name="connsiteY12" fmla="*/ 24942 h 624767"/>
                  <a:gd name="connsiteX13" fmla="*/ 221815 w 284597"/>
                  <a:gd name="connsiteY13" fmla="*/ 1707 h 624767"/>
                  <a:gd name="connsiteX0" fmla="*/ 221815 w 284597"/>
                  <a:gd name="connsiteY0" fmla="*/ 1707 h 624767"/>
                  <a:gd name="connsiteX1" fmla="*/ 259655 w 284597"/>
                  <a:gd name="connsiteY1" fmla="*/ 6689 h 624767"/>
                  <a:gd name="connsiteX2" fmla="*/ 277908 w 284597"/>
                  <a:gd name="connsiteY2" fmla="*/ 74810 h 624767"/>
                  <a:gd name="connsiteX3" fmla="*/ 185612 w 284597"/>
                  <a:gd name="connsiteY3" fmla="*/ 234672 h 624767"/>
                  <a:gd name="connsiteX4" fmla="*/ 186048 w 284597"/>
                  <a:gd name="connsiteY4" fmla="*/ 235185 h 624767"/>
                  <a:gd name="connsiteX5" fmla="*/ 198070 w 284597"/>
                  <a:gd name="connsiteY5" fmla="*/ 272754 h 624767"/>
                  <a:gd name="connsiteX6" fmla="*/ 224890 w 284597"/>
                  <a:gd name="connsiteY6" fmla="*/ 514470 h 624767"/>
                  <a:gd name="connsiteX7" fmla="*/ 137117 w 284597"/>
                  <a:gd name="connsiteY7" fmla="*/ 624153 h 624767"/>
                  <a:gd name="connsiteX8" fmla="*/ 27434 w 284597"/>
                  <a:gd name="connsiteY8" fmla="*/ 536379 h 624767"/>
                  <a:gd name="connsiteX9" fmla="*/ 614 w 284597"/>
                  <a:gd name="connsiteY9" fmla="*/ 294663 h 624767"/>
                  <a:gd name="connsiteX10" fmla="*/ 88388 w 284597"/>
                  <a:gd name="connsiteY10" fmla="*/ 184980 h 624767"/>
                  <a:gd name="connsiteX11" fmla="*/ 191534 w 284597"/>
                  <a:gd name="connsiteY11" fmla="*/ 24942 h 624767"/>
                  <a:gd name="connsiteX12" fmla="*/ 221815 w 284597"/>
                  <a:gd name="connsiteY12" fmla="*/ 1707 h 624767"/>
                  <a:gd name="connsiteX0" fmla="*/ 221201 w 283983"/>
                  <a:gd name="connsiteY0" fmla="*/ 5516 h 628576"/>
                  <a:gd name="connsiteX1" fmla="*/ 259041 w 283983"/>
                  <a:gd name="connsiteY1" fmla="*/ 10498 h 628576"/>
                  <a:gd name="connsiteX2" fmla="*/ 277294 w 283983"/>
                  <a:gd name="connsiteY2" fmla="*/ 78619 h 628576"/>
                  <a:gd name="connsiteX3" fmla="*/ 184998 w 283983"/>
                  <a:gd name="connsiteY3" fmla="*/ 238481 h 628576"/>
                  <a:gd name="connsiteX4" fmla="*/ 185434 w 283983"/>
                  <a:gd name="connsiteY4" fmla="*/ 238994 h 628576"/>
                  <a:gd name="connsiteX5" fmla="*/ 197456 w 283983"/>
                  <a:gd name="connsiteY5" fmla="*/ 276563 h 628576"/>
                  <a:gd name="connsiteX6" fmla="*/ 224276 w 283983"/>
                  <a:gd name="connsiteY6" fmla="*/ 518279 h 628576"/>
                  <a:gd name="connsiteX7" fmla="*/ 136503 w 283983"/>
                  <a:gd name="connsiteY7" fmla="*/ 627962 h 628576"/>
                  <a:gd name="connsiteX8" fmla="*/ 26820 w 283983"/>
                  <a:gd name="connsiteY8" fmla="*/ 540188 h 628576"/>
                  <a:gd name="connsiteX9" fmla="*/ 0 w 283983"/>
                  <a:gd name="connsiteY9" fmla="*/ 298472 h 628576"/>
                  <a:gd name="connsiteX10" fmla="*/ 190920 w 283983"/>
                  <a:gd name="connsiteY10" fmla="*/ 28751 h 628576"/>
                  <a:gd name="connsiteX11" fmla="*/ 221201 w 283983"/>
                  <a:gd name="connsiteY11" fmla="*/ 5516 h 628576"/>
                  <a:gd name="connsiteX0" fmla="*/ 190920 w 282277"/>
                  <a:gd name="connsiteY0" fmla="*/ 30258 h 630083"/>
                  <a:gd name="connsiteX1" fmla="*/ 259041 w 282277"/>
                  <a:gd name="connsiteY1" fmla="*/ 12005 h 630083"/>
                  <a:gd name="connsiteX2" fmla="*/ 277294 w 282277"/>
                  <a:gd name="connsiteY2" fmla="*/ 80126 h 630083"/>
                  <a:gd name="connsiteX3" fmla="*/ 184998 w 282277"/>
                  <a:gd name="connsiteY3" fmla="*/ 239988 h 630083"/>
                  <a:gd name="connsiteX4" fmla="*/ 185434 w 282277"/>
                  <a:gd name="connsiteY4" fmla="*/ 240501 h 630083"/>
                  <a:gd name="connsiteX5" fmla="*/ 197456 w 282277"/>
                  <a:gd name="connsiteY5" fmla="*/ 278070 h 630083"/>
                  <a:gd name="connsiteX6" fmla="*/ 224276 w 282277"/>
                  <a:gd name="connsiteY6" fmla="*/ 519786 h 630083"/>
                  <a:gd name="connsiteX7" fmla="*/ 136503 w 282277"/>
                  <a:gd name="connsiteY7" fmla="*/ 629469 h 630083"/>
                  <a:gd name="connsiteX8" fmla="*/ 26820 w 282277"/>
                  <a:gd name="connsiteY8" fmla="*/ 541695 h 630083"/>
                  <a:gd name="connsiteX9" fmla="*/ 0 w 282277"/>
                  <a:gd name="connsiteY9" fmla="*/ 299979 h 630083"/>
                  <a:gd name="connsiteX10" fmla="*/ 190920 w 282277"/>
                  <a:gd name="connsiteY10" fmla="*/ 30258 h 63008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197456 w 284992"/>
                  <a:gd name="connsiteY5" fmla="*/ 275530 h 627543"/>
                  <a:gd name="connsiteX6" fmla="*/ 224276 w 284992"/>
                  <a:gd name="connsiteY6" fmla="*/ 517246 h 627543"/>
                  <a:gd name="connsiteX7" fmla="*/ 136503 w 284992"/>
                  <a:gd name="connsiteY7" fmla="*/ 626929 h 627543"/>
                  <a:gd name="connsiteX8" fmla="*/ 26820 w 284992"/>
                  <a:gd name="connsiteY8" fmla="*/ 539155 h 627543"/>
                  <a:gd name="connsiteX9" fmla="*/ 0 w 284992"/>
                  <a:gd name="connsiteY9" fmla="*/ 297439 h 627543"/>
                  <a:gd name="connsiteX10" fmla="*/ 190920 w 284992"/>
                  <a:gd name="connsiteY10" fmla="*/ 27718 h 627543"/>
                  <a:gd name="connsiteX0" fmla="*/ 190920 w 284992"/>
                  <a:gd name="connsiteY0" fmla="*/ 27718 h 627543"/>
                  <a:gd name="connsiteX1" fmla="*/ 270471 w 284992"/>
                  <a:gd name="connsiteY1" fmla="*/ 15180 h 627543"/>
                  <a:gd name="connsiteX2" fmla="*/ 277294 w 284992"/>
                  <a:gd name="connsiteY2" fmla="*/ 77586 h 627543"/>
                  <a:gd name="connsiteX3" fmla="*/ 184998 w 284992"/>
                  <a:gd name="connsiteY3" fmla="*/ 237448 h 627543"/>
                  <a:gd name="connsiteX4" fmla="*/ 185434 w 284992"/>
                  <a:gd name="connsiteY4" fmla="*/ 237961 h 627543"/>
                  <a:gd name="connsiteX5" fmla="*/ 224276 w 284992"/>
                  <a:gd name="connsiteY5" fmla="*/ 517246 h 627543"/>
                  <a:gd name="connsiteX6" fmla="*/ 136503 w 284992"/>
                  <a:gd name="connsiteY6" fmla="*/ 626929 h 627543"/>
                  <a:gd name="connsiteX7" fmla="*/ 26820 w 284992"/>
                  <a:gd name="connsiteY7" fmla="*/ 539155 h 627543"/>
                  <a:gd name="connsiteX8" fmla="*/ 0 w 284992"/>
                  <a:gd name="connsiteY8" fmla="*/ 297439 h 627543"/>
                  <a:gd name="connsiteX9" fmla="*/ 190920 w 284992"/>
                  <a:gd name="connsiteY9" fmla="*/ 27718 h 62754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84992" h="627543">
                    <a:moveTo>
                      <a:pt x="190920" y="27718"/>
                    </a:moveTo>
                    <a:cubicBezTo>
                      <a:pt x="234093" y="-20278"/>
                      <a:pt x="256075" y="6869"/>
                      <a:pt x="270471" y="15180"/>
                    </a:cubicBezTo>
                    <a:cubicBezTo>
                      <a:pt x="284867" y="23491"/>
                      <a:pt x="291065" y="53735"/>
                      <a:pt x="277294" y="77586"/>
                    </a:cubicBezTo>
                    <a:lnTo>
                      <a:pt x="184998" y="237448"/>
                    </a:lnTo>
                    <a:lnTo>
                      <a:pt x="185434" y="237961"/>
                    </a:lnTo>
                    <a:cubicBezTo>
                      <a:pt x="191980" y="284594"/>
                      <a:pt x="232431" y="452418"/>
                      <a:pt x="224276" y="517246"/>
                    </a:cubicBezTo>
                    <a:cubicBezTo>
                      <a:pt x="216121" y="582074"/>
                      <a:pt x="191029" y="620879"/>
                      <a:pt x="136503" y="626929"/>
                    </a:cubicBezTo>
                    <a:cubicBezTo>
                      <a:pt x="81976" y="632979"/>
                      <a:pt x="32870" y="593681"/>
                      <a:pt x="26820" y="539155"/>
                    </a:cubicBezTo>
                    <a:lnTo>
                      <a:pt x="0" y="297439"/>
                    </a:lnTo>
                    <a:cubicBezTo>
                      <a:pt x="27350" y="212199"/>
                      <a:pt x="147747" y="75714"/>
                      <a:pt x="190920" y="2771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68" name="グループ化 567"/>
            <p:cNvGrpSpPr/>
            <p:nvPr/>
          </p:nvGrpSpPr>
          <p:grpSpPr>
            <a:xfrm flipH="1">
              <a:off x="7341290" y="5089640"/>
              <a:ext cx="445569" cy="552593"/>
              <a:chOff x="-746459" y="3795325"/>
              <a:chExt cx="445569" cy="552593"/>
            </a:xfrm>
          </p:grpSpPr>
          <p:sp>
            <p:nvSpPr>
              <p:cNvPr id="572" name="台形 571"/>
              <p:cNvSpPr/>
              <p:nvPr/>
            </p:nvSpPr>
            <p:spPr>
              <a:xfrm rot="3499145">
                <a:off x="-467506" y="3826558"/>
                <a:ext cx="146110" cy="83644"/>
              </a:xfrm>
              <a:prstGeom prst="trapezoid">
                <a:avLst>
                  <a:gd name="adj" fmla="val 11241"/>
                </a:avLst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3" name="フリーフォーム 122"/>
              <p:cNvSpPr/>
              <p:nvPr/>
            </p:nvSpPr>
            <p:spPr>
              <a:xfrm rot="14299145">
                <a:off x="-748749" y="3900059"/>
                <a:ext cx="450149" cy="445569"/>
              </a:xfrm>
              <a:custGeom>
                <a:avLst/>
                <a:gdLst>
                  <a:gd name="connsiteX0" fmla="*/ 1199901 w 1199901"/>
                  <a:gd name="connsiteY0" fmla="*/ 972391 h 972391"/>
                  <a:gd name="connsiteX1" fmla="*/ 876051 w 1199901"/>
                  <a:gd name="connsiteY1" fmla="*/ 972391 h 972391"/>
                  <a:gd name="connsiteX2" fmla="*/ 876051 w 1199901"/>
                  <a:gd name="connsiteY2" fmla="*/ 330200 h 972391"/>
                  <a:gd name="connsiteX3" fmla="*/ 165100 w 1199901"/>
                  <a:gd name="connsiteY3" fmla="*/ 330200 h 972391"/>
                  <a:gd name="connsiteX4" fmla="*/ 0 w 1199901"/>
                  <a:gd name="connsiteY4" fmla="*/ 165100 h 972391"/>
                  <a:gd name="connsiteX5" fmla="*/ 165100 w 1199901"/>
                  <a:gd name="connsiteY5" fmla="*/ 0 h 972391"/>
                  <a:gd name="connsiteX6" fmla="*/ 1030848 w 1199901"/>
                  <a:gd name="connsiteY6" fmla="*/ 0 h 972391"/>
                  <a:gd name="connsiteX7" fmla="*/ 1095112 w 1199901"/>
                  <a:gd name="connsiteY7" fmla="*/ 12974 h 972391"/>
                  <a:gd name="connsiteX8" fmla="*/ 1100435 w 1199901"/>
                  <a:gd name="connsiteY8" fmla="*/ 16563 h 972391"/>
                  <a:gd name="connsiteX9" fmla="*/ 1101005 w 1199901"/>
                  <a:gd name="connsiteY9" fmla="*/ 16678 h 972391"/>
                  <a:gd name="connsiteX10" fmla="*/ 1199901 w 1199901"/>
                  <a:gd name="connsiteY10" fmla="*/ 165878 h 972391"/>
                  <a:gd name="connsiteX0" fmla="*/ 0 w 1199901"/>
                  <a:gd name="connsiteY0" fmla="*/ 165100 h 972391"/>
                  <a:gd name="connsiteX1" fmla="*/ 165100 w 1199901"/>
                  <a:gd name="connsiteY1" fmla="*/ 0 h 972391"/>
                  <a:gd name="connsiteX2" fmla="*/ 1030848 w 1199901"/>
                  <a:gd name="connsiteY2" fmla="*/ 0 h 972391"/>
                  <a:gd name="connsiteX3" fmla="*/ 1095112 w 1199901"/>
                  <a:gd name="connsiteY3" fmla="*/ 12974 h 972391"/>
                  <a:gd name="connsiteX4" fmla="*/ 1100435 w 1199901"/>
                  <a:gd name="connsiteY4" fmla="*/ 16563 h 972391"/>
                  <a:gd name="connsiteX5" fmla="*/ 1101005 w 1199901"/>
                  <a:gd name="connsiteY5" fmla="*/ 16678 h 972391"/>
                  <a:gd name="connsiteX6" fmla="*/ 1199901 w 1199901"/>
                  <a:gd name="connsiteY6" fmla="*/ 165878 h 972391"/>
                  <a:gd name="connsiteX7" fmla="*/ 1199901 w 1199901"/>
                  <a:gd name="connsiteY7" fmla="*/ 972391 h 972391"/>
                  <a:gd name="connsiteX8" fmla="*/ 876051 w 1199901"/>
                  <a:gd name="connsiteY8" fmla="*/ 972391 h 972391"/>
                  <a:gd name="connsiteX9" fmla="*/ 876051 w 1199901"/>
                  <a:gd name="connsiteY9" fmla="*/ 330200 h 972391"/>
                  <a:gd name="connsiteX10" fmla="*/ 165100 w 1199901"/>
                  <a:gd name="connsiteY10" fmla="*/ 330200 h 972391"/>
                  <a:gd name="connsiteX11" fmla="*/ 91440 w 1199901"/>
                  <a:gd name="connsiteY11" fmla="*/ 256540 h 972391"/>
                  <a:gd name="connsiteX0" fmla="*/ 115501 w 1150302"/>
                  <a:gd name="connsiteY0" fmla="*/ 0 h 972391"/>
                  <a:gd name="connsiteX1" fmla="*/ 981249 w 1150302"/>
                  <a:gd name="connsiteY1" fmla="*/ 0 h 972391"/>
                  <a:gd name="connsiteX2" fmla="*/ 1045513 w 1150302"/>
                  <a:gd name="connsiteY2" fmla="*/ 12974 h 972391"/>
                  <a:gd name="connsiteX3" fmla="*/ 1050836 w 1150302"/>
                  <a:gd name="connsiteY3" fmla="*/ 16563 h 972391"/>
                  <a:gd name="connsiteX4" fmla="*/ 1051406 w 1150302"/>
                  <a:gd name="connsiteY4" fmla="*/ 16678 h 972391"/>
                  <a:gd name="connsiteX5" fmla="*/ 1150302 w 1150302"/>
                  <a:gd name="connsiteY5" fmla="*/ 165878 h 972391"/>
                  <a:gd name="connsiteX6" fmla="*/ 1150302 w 1150302"/>
                  <a:gd name="connsiteY6" fmla="*/ 972391 h 972391"/>
                  <a:gd name="connsiteX7" fmla="*/ 826452 w 1150302"/>
                  <a:gd name="connsiteY7" fmla="*/ 972391 h 972391"/>
                  <a:gd name="connsiteX8" fmla="*/ 826452 w 1150302"/>
                  <a:gd name="connsiteY8" fmla="*/ 330200 h 972391"/>
                  <a:gd name="connsiteX9" fmla="*/ 115501 w 1150302"/>
                  <a:gd name="connsiteY9" fmla="*/ 330200 h 972391"/>
                  <a:gd name="connsiteX10" fmla="*/ 41841 w 1150302"/>
                  <a:gd name="connsiteY10" fmla="*/ 25654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0 w 1034801"/>
                  <a:gd name="connsiteY9" fmla="*/ 330200 h 972391"/>
                  <a:gd name="connsiteX0" fmla="*/ 0 w 1034801"/>
                  <a:gd name="connsiteY0" fmla="*/ 0 h 972391"/>
                  <a:gd name="connsiteX1" fmla="*/ 865748 w 1034801"/>
                  <a:gd name="connsiteY1" fmla="*/ 0 h 972391"/>
                  <a:gd name="connsiteX2" fmla="*/ 930012 w 1034801"/>
                  <a:gd name="connsiteY2" fmla="*/ 12974 h 972391"/>
                  <a:gd name="connsiteX3" fmla="*/ 935335 w 1034801"/>
                  <a:gd name="connsiteY3" fmla="*/ 16563 h 972391"/>
                  <a:gd name="connsiteX4" fmla="*/ 935905 w 1034801"/>
                  <a:gd name="connsiteY4" fmla="*/ 16678 h 972391"/>
                  <a:gd name="connsiteX5" fmla="*/ 1034801 w 1034801"/>
                  <a:gd name="connsiteY5" fmla="*/ 165878 h 972391"/>
                  <a:gd name="connsiteX6" fmla="*/ 1034801 w 1034801"/>
                  <a:gd name="connsiteY6" fmla="*/ 972391 h 972391"/>
                  <a:gd name="connsiteX7" fmla="*/ 710951 w 1034801"/>
                  <a:gd name="connsiteY7" fmla="*/ 972391 h 972391"/>
                  <a:gd name="connsiteX8" fmla="*/ 710951 w 1034801"/>
                  <a:gd name="connsiteY8" fmla="*/ 330200 h 972391"/>
                  <a:gd name="connsiteX9" fmla="*/ 101028 w 1034801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08791 w 1142564"/>
                  <a:gd name="connsiteY9" fmla="*/ 332445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42564"/>
                  <a:gd name="connsiteY0" fmla="*/ 0 h 972391"/>
                  <a:gd name="connsiteX1" fmla="*/ 973511 w 1142564"/>
                  <a:gd name="connsiteY1" fmla="*/ 0 h 972391"/>
                  <a:gd name="connsiteX2" fmla="*/ 1037775 w 1142564"/>
                  <a:gd name="connsiteY2" fmla="*/ 12974 h 972391"/>
                  <a:gd name="connsiteX3" fmla="*/ 1043098 w 1142564"/>
                  <a:gd name="connsiteY3" fmla="*/ 16563 h 972391"/>
                  <a:gd name="connsiteX4" fmla="*/ 1043668 w 1142564"/>
                  <a:gd name="connsiteY4" fmla="*/ 16678 h 972391"/>
                  <a:gd name="connsiteX5" fmla="*/ 1142564 w 1142564"/>
                  <a:gd name="connsiteY5" fmla="*/ 165878 h 972391"/>
                  <a:gd name="connsiteX6" fmla="*/ 1142564 w 1142564"/>
                  <a:gd name="connsiteY6" fmla="*/ 972391 h 972391"/>
                  <a:gd name="connsiteX7" fmla="*/ 818714 w 1142564"/>
                  <a:gd name="connsiteY7" fmla="*/ 972391 h 972391"/>
                  <a:gd name="connsiteX8" fmla="*/ 818714 w 1142564"/>
                  <a:gd name="connsiteY8" fmla="*/ 330200 h 972391"/>
                  <a:gd name="connsiteX9" fmla="*/ 265510 w 114256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259030 w 1136084"/>
                  <a:gd name="connsiteY9" fmla="*/ 368730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500263 w 1136084"/>
                  <a:gd name="connsiteY9" fmla="*/ 57626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812234 w 1136084"/>
                  <a:gd name="connsiteY8" fmla="*/ 330200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72391"/>
                  <a:gd name="connsiteX1" fmla="*/ 967031 w 1136084"/>
                  <a:gd name="connsiteY1" fmla="*/ 0 h 972391"/>
                  <a:gd name="connsiteX2" fmla="*/ 1031295 w 1136084"/>
                  <a:gd name="connsiteY2" fmla="*/ 12974 h 972391"/>
                  <a:gd name="connsiteX3" fmla="*/ 1036618 w 1136084"/>
                  <a:gd name="connsiteY3" fmla="*/ 16563 h 972391"/>
                  <a:gd name="connsiteX4" fmla="*/ 1037188 w 1136084"/>
                  <a:gd name="connsiteY4" fmla="*/ 16678 h 972391"/>
                  <a:gd name="connsiteX5" fmla="*/ 1136084 w 1136084"/>
                  <a:gd name="connsiteY5" fmla="*/ 165878 h 972391"/>
                  <a:gd name="connsiteX6" fmla="*/ 1136084 w 1136084"/>
                  <a:gd name="connsiteY6" fmla="*/ 972391 h 972391"/>
                  <a:gd name="connsiteX7" fmla="*/ 812234 w 1136084"/>
                  <a:gd name="connsiteY7" fmla="*/ 972391 h 972391"/>
                  <a:gd name="connsiteX8" fmla="*/ 772992 w 1136084"/>
                  <a:gd name="connsiteY8" fmla="*/ 437312 h 972391"/>
                  <a:gd name="connsiteX9" fmla="*/ 458976 w 1136084"/>
                  <a:gd name="connsiteY9" fmla="*/ 672005 h 972391"/>
                  <a:gd name="connsiteX0" fmla="*/ 0 w 1136084"/>
                  <a:gd name="connsiteY0" fmla="*/ 51319 h 996194"/>
                  <a:gd name="connsiteX1" fmla="*/ 967031 w 1136084"/>
                  <a:gd name="connsiteY1" fmla="*/ 0 h 996194"/>
                  <a:gd name="connsiteX2" fmla="*/ 1031295 w 1136084"/>
                  <a:gd name="connsiteY2" fmla="*/ 12974 h 996194"/>
                  <a:gd name="connsiteX3" fmla="*/ 1036618 w 1136084"/>
                  <a:gd name="connsiteY3" fmla="*/ 16563 h 996194"/>
                  <a:gd name="connsiteX4" fmla="*/ 1037188 w 1136084"/>
                  <a:gd name="connsiteY4" fmla="*/ 16678 h 996194"/>
                  <a:gd name="connsiteX5" fmla="*/ 1136084 w 1136084"/>
                  <a:gd name="connsiteY5" fmla="*/ 165878 h 996194"/>
                  <a:gd name="connsiteX6" fmla="*/ 1136084 w 1136084"/>
                  <a:gd name="connsiteY6" fmla="*/ 972391 h 996194"/>
                  <a:gd name="connsiteX7" fmla="*/ 812234 w 1136084"/>
                  <a:gd name="connsiteY7" fmla="*/ 972391 h 996194"/>
                  <a:gd name="connsiteX8" fmla="*/ 772992 w 1136084"/>
                  <a:gd name="connsiteY8" fmla="*/ 437312 h 996194"/>
                  <a:gd name="connsiteX9" fmla="*/ 360384 w 1136084"/>
                  <a:gd name="connsiteY9" fmla="*/ 996194 h 996194"/>
                  <a:gd name="connsiteX0" fmla="*/ 0 w 1011783"/>
                  <a:gd name="connsiteY0" fmla="*/ 701108 h 996194"/>
                  <a:gd name="connsiteX1" fmla="*/ 842730 w 1011783"/>
                  <a:gd name="connsiteY1" fmla="*/ 0 h 996194"/>
                  <a:gd name="connsiteX2" fmla="*/ 906994 w 1011783"/>
                  <a:gd name="connsiteY2" fmla="*/ 12974 h 996194"/>
                  <a:gd name="connsiteX3" fmla="*/ 912317 w 1011783"/>
                  <a:gd name="connsiteY3" fmla="*/ 16563 h 996194"/>
                  <a:gd name="connsiteX4" fmla="*/ 912887 w 1011783"/>
                  <a:gd name="connsiteY4" fmla="*/ 16678 h 996194"/>
                  <a:gd name="connsiteX5" fmla="*/ 1011783 w 1011783"/>
                  <a:gd name="connsiteY5" fmla="*/ 165878 h 996194"/>
                  <a:gd name="connsiteX6" fmla="*/ 1011783 w 1011783"/>
                  <a:gd name="connsiteY6" fmla="*/ 972391 h 996194"/>
                  <a:gd name="connsiteX7" fmla="*/ 687933 w 1011783"/>
                  <a:gd name="connsiteY7" fmla="*/ 972391 h 996194"/>
                  <a:gd name="connsiteX8" fmla="*/ 648691 w 1011783"/>
                  <a:gd name="connsiteY8" fmla="*/ 437312 h 996194"/>
                  <a:gd name="connsiteX9" fmla="*/ 236083 w 1011783"/>
                  <a:gd name="connsiteY9" fmla="*/ 996194 h 996194"/>
                  <a:gd name="connsiteX0" fmla="*/ 0 w 1011783"/>
                  <a:gd name="connsiteY0" fmla="*/ 688835 h 983921"/>
                  <a:gd name="connsiteX1" fmla="*/ 710680 w 1011783"/>
                  <a:gd name="connsiteY1" fmla="*/ 61440 h 983921"/>
                  <a:gd name="connsiteX2" fmla="*/ 906994 w 1011783"/>
                  <a:gd name="connsiteY2" fmla="*/ 701 h 983921"/>
                  <a:gd name="connsiteX3" fmla="*/ 912317 w 1011783"/>
                  <a:gd name="connsiteY3" fmla="*/ 4290 h 983921"/>
                  <a:gd name="connsiteX4" fmla="*/ 912887 w 1011783"/>
                  <a:gd name="connsiteY4" fmla="*/ 4405 h 983921"/>
                  <a:gd name="connsiteX5" fmla="*/ 1011783 w 1011783"/>
                  <a:gd name="connsiteY5" fmla="*/ 153605 h 983921"/>
                  <a:gd name="connsiteX6" fmla="*/ 1011783 w 1011783"/>
                  <a:gd name="connsiteY6" fmla="*/ 960118 h 983921"/>
                  <a:gd name="connsiteX7" fmla="*/ 687933 w 1011783"/>
                  <a:gd name="connsiteY7" fmla="*/ 960118 h 983921"/>
                  <a:gd name="connsiteX8" fmla="*/ 648691 w 1011783"/>
                  <a:gd name="connsiteY8" fmla="*/ 425039 h 983921"/>
                  <a:gd name="connsiteX9" fmla="*/ 236083 w 1011783"/>
                  <a:gd name="connsiteY9" fmla="*/ 983921 h 983921"/>
                  <a:gd name="connsiteX0" fmla="*/ 0 w 1011783"/>
                  <a:gd name="connsiteY0" fmla="*/ 688831 h 983917"/>
                  <a:gd name="connsiteX1" fmla="*/ 638794 w 1011783"/>
                  <a:gd name="connsiteY1" fmla="*/ 61843 h 983917"/>
                  <a:gd name="connsiteX2" fmla="*/ 906994 w 1011783"/>
                  <a:gd name="connsiteY2" fmla="*/ 697 h 983917"/>
                  <a:gd name="connsiteX3" fmla="*/ 912317 w 1011783"/>
                  <a:gd name="connsiteY3" fmla="*/ 4286 h 983917"/>
                  <a:gd name="connsiteX4" fmla="*/ 912887 w 1011783"/>
                  <a:gd name="connsiteY4" fmla="*/ 4401 h 983917"/>
                  <a:gd name="connsiteX5" fmla="*/ 1011783 w 1011783"/>
                  <a:gd name="connsiteY5" fmla="*/ 153601 h 983917"/>
                  <a:gd name="connsiteX6" fmla="*/ 1011783 w 1011783"/>
                  <a:gd name="connsiteY6" fmla="*/ 960114 h 983917"/>
                  <a:gd name="connsiteX7" fmla="*/ 687933 w 1011783"/>
                  <a:gd name="connsiteY7" fmla="*/ 960114 h 983917"/>
                  <a:gd name="connsiteX8" fmla="*/ 648691 w 1011783"/>
                  <a:gd name="connsiteY8" fmla="*/ 425035 h 983917"/>
                  <a:gd name="connsiteX9" fmla="*/ 236083 w 1011783"/>
                  <a:gd name="connsiteY9" fmla="*/ 983917 h 983917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912887 w 1011783"/>
                  <a:gd name="connsiteY4" fmla="*/ 9776 h 989292"/>
                  <a:gd name="connsiteX5" fmla="*/ 1011783 w 1011783"/>
                  <a:gd name="connsiteY5" fmla="*/ 158976 h 989292"/>
                  <a:gd name="connsiteX6" fmla="*/ 1011783 w 1011783"/>
                  <a:gd name="connsiteY6" fmla="*/ 965489 h 989292"/>
                  <a:gd name="connsiteX7" fmla="*/ 687933 w 1011783"/>
                  <a:gd name="connsiteY7" fmla="*/ 965489 h 989292"/>
                  <a:gd name="connsiteX8" fmla="*/ 648691 w 1011783"/>
                  <a:gd name="connsiteY8" fmla="*/ 430410 h 989292"/>
                  <a:gd name="connsiteX9" fmla="*/ 236083 w 1011783"/>
                  <a:gd name="connsiteY9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912317 w 1011783"/>
                  <a:gd name="connsiteY3" fmla="*/ 9661 h 989292"/>
                  <a:gd name="connsiteX4" fmla="*/ 1011783 w 1011783"/>
                  <a:gd name="connsiteY4" fmla="*/ 158976 h 989292"/>
                  <a:gd name="connsiteX5" fmla="*/ 1011783 w 1011783"/>
                  <a:gd name="connsiteY5" fmla="*/ 965489 h 989292"/>
                  <a:gd name="connsiteX6" fmla="*/ 687933 w 1011783"/>
                  <a:gd name="connsiteY6" fmla="*/ 965489 h 989292"/>
                  <a:gd name="connsiteX7" fmla="*/ 648691 w 1011783"/>
                  <a:gd name="connsiteY7" fmla="*/ 430410 h 989292"/>
                  <a:gd name="connsiteX8" fmla="*/ 236083 w 1011783"/>
                  <a:gd name="connsiteY8" fmla="*/ 989292 h 989292"/>
                  <a:gd name="connsiteX0" fmla="*/ 0 w 1011783"/>
                  <a:gd name="connsiteY0" fmla="*/ 694206 h 989292"/>
                  <a:gd name="connsiteX1" fmla="*/ 638794 w 1011783"/>
                  <a:gd name="connsiteY1" fmla="*/ 67218 h 989292"/>
                  <a:gd name="connsiteX2" fmla="*/ 906994 w 1011783"/>
                  <a:gd name="connsiteY2" fmla="*/ 6072 h 989292"/>
                  <a:gd name="connsiteX3" fmla="*/ 1011783 w 1011783"/>
                  <a:gd name="connsiteY3" fmla="*/ 158976 h 989292"/>
                  <a:gd name="connsiteX4" fmla="*/ 1011783 w 1011783"/>
                  <a:gd name="connsiteY4" fmla="*/ 965489 h 989292"/>
                  <a:gd name="connsiteX5" fmla="*/ 687933 w 1011783"/>
                  <a:gd name="connsiteY5" fmla="*/ 965489 h 989292"/>
                  <a:gd name="connsiteX6" fmla="*/ 648691 w 1011783"/>
                  <a:gd name="connsiteY6" fmla="*/ 430410 h 989292"/>
                  <a:gd name="connsiteX7" fmla="*/ 236083 w 1011783"/>
                  <a:gd name="connsiteY7" fmla="*/ 989292 h 989292"/>
                  <a:gd name="connsiteX0" fmla="*/ 0 w 1011783"/>
                  <a:gd name="connsiteY0" fmla="*/ 705542 h 1000628"/>
                  <a:gd name="connsiteX1" fmla="*/ 638794 w 1011783"/>
                  <a:gd name="connsiteY1" fmla="*/ 78554 h 1000628"/>
                  <a:gd name="connsiteX2" fmla="*/ 906994 w 1011783"/>
                  <a:gd name="connsiteY2" fmla="*/ 17408 h 1000628"/>
                  <a:gd name="connsiteX3" fmla="*/ 1011783 w 1011783"/>
                  <a:gd name="connsiteY3" fmla="*/ 170312 h 1000628"/>
                  <a:gd name="connsiteX4" fmla="*/ 1011783 w 1011783"/>
                  <a:gd name="connsiteY4" fmla="*/ 976825 h 1000628"/>
                  <a:gd name="connsiteX5" fmla="*/ 687933 w 1011783"/>
                  <a:gd name="connsiteY5" fmla="*/ 976825 h 1000628"/>
                  <a:gd name="connsiteX6" fmla="*/ 648691 w 1011783"/>
                  <a:gd name="connsiteY6" fmla="*/ 441746 h 1000628"/>
                  <a:gd name="connsiteX7" fmla="*/ 236083 w 1011783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48691 w 1011832"/>
                  <a:gd name="connsiteY6" fmla="*/ 441746 h 1000628"/>
                  <a:gd name="connsiteX7" fmla="*/ 236083 w 1011832"/>
                  <a:gd name="connsiteY7" fmla="*/ 1000628 h 1000628"/>
                  <a:gd name="connsiteX0" fmla="*/ 0 w 1011832"/>
                  <a:gd name="connsiteY0" fmla="*/ 705542 h 1000628"/>
                  <a:gd name="connsiteX1" fmla="*/ 638794 w 1011832"/>
                  <a:gd name="connsiteY1" fmla="*/ 78554 h 1000628"/>
                  <a:gd name="connsiteX2" fmla="*/ 906994 w 1011832"/>
                  <a:gd name="connsiteY2" fmla="*/ 17408 h 1000628"/>
                  <a:gd name="connsiteX3" fmla="*/ 1011783 w 1011832"/>
                  <a:gd name="connsiteY3" fmla="*/ 170312 h 1000628"/>
                  <a:gd name="connsiteX4" fmla="*/ 1011783 w 1011832"/>
                  <a:gd name="connsiteY4" fmla="*/ 976825 h 1000628"/>
                  <a:gd name="connsiteX5" fmla="*/ 687933 w 1011832"/>
                  <a:gd name="connsiteY5" fmla="*/ 976825 h 1000628"/>
                  <a:gd name="connsiteX6" fmla="*/ 656681 w 1011832"/>
                  <a:gd name="connsiteY6" fmla="*/ 569053 h 1000628"/>
                  <a:gd name="connsiteX7" fmla="*/ 236083 w 1011832"/>
                  <a:gd name="connsiteY7" fmla="*/ 1000628 h 1000628"/>
                  <a:gd name="connsiteX0" fmla="*/ 0 w 983312"/>
                  <a:gd name="connsiteY0" fmla="*/ 660774 h 1006909"/>
                  <a:gd name="connsiteX1" fmla="*/ 610274 w 983312"/>
                  <a:gd name="connsiteY1" fmla="*/ 84835 h 1006909"/>
                  <a:gd name="connsiteX2" fmla="*/ 878474 w 983312"/>
                  <a:gd name="connsiteY2" fmla="*/ 23689 h 1006909"/>
                  <a:gd name="connsiteX3" fmla="*/ 983263 w 983312"/>
                  <a:gd name="connsiteY3" fmla="*/ 176593 h 1006909"/>
                  <a:gd name="connsiteX4" fmla="*/ 983263 w 983312"/>
                  <a:gd name="connsiteY4" fmla="*/ 983106 h 1006909"/>
                  <a:gd name="connsiteX5" fmla="*/ 659413 w 983312"/>
                  <a:gd name="connsiteY5" fmla="*/ 983106 h 1006909"/>
                  <a:gd name="connsiteX6" fmla="*/ 628161 w 983312"/>
                  <a:gd name="connsiteY6" fmla="*/ 575334 h 1006909"/>
                  <a:gd name="connsiteX7" fmla="*/ 207563 w 983312"/>
                  <a:gd name="connsiteY7" fmla="*/ 1006909 h 1006909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83312"/>
                  <a:gd name="connsiteY0" fmla="*/ 637320 h 983455"/>
                  <a:gd name="connsiteX1" fmla="*/ 523986 w 983312"/>
                  <a:gd name="connsiteY1" fmla="*/ 133489 h 983455"/>
                  <a:gd name="connsiteX2" fmla="*/ 878474 w 983312"/>
                  <a:gd name="connsiteY2" fmla="*/ 235 h 983455"/>
                  <a:gd name="connsiteX3" fmla="*/ 983263 w 983312"/>
                  <a:gd name="connsiteY3" fmla="*/ 153139 h 983455"/>
                  <a:gd name="connsiteX4" fmla="*/ 983263 w 983312"/>
                  <a:gd name="connsiteY4" fmla="*/ 959652 h 983455"/>
                  <a:gd name="connsiteX5" fmla="*/ 659413 w 983312"/>
                  <a:gd name="connsiteY5" fmla="*/ 959652 h 983455"/>
                  <a:gd name="connsiteX6" fmla="*/ 628161 w 983312"/>
                  <a:gd name="connsiteY6" fmla="*/ 551880 h 983455"/>
                  <a:gd name="connsiteX7" fmla="*/ 207563 w 983312"/>
                  <a:gd name="connsiteY7" fmla="*/ 983455 h 983455"/>
                  <a:gd name="connsiteX0" fmla="*/ 0 w 999358"/>
                  <a:gd name="connsiteY0" fmla="*/ 629198 h 975333"/>
                  <a:gd name="connsiteX1" fmla="*/ 523986 w 999358"/>
                  <a:gd name="connsiteY1" fmla="*/ 125367 h 975333"/>
                  <a:gd name="connsiteX2" fmla="*/ 765976 w 999358"/>
                  <a:gd name="connsiteY2" fmla="*/ 289 h 975333"/>
                  <a:gd name="connsiteX3" fmla="*/ 983263 w 999358"/>
                  <a:gd name="connsiteY3" fmla="*/ 145017 h 975333"/>
                  <a:gd name="connsiteX4" fmla="*/ 983263 w 999358"/>
                  <a:gd name="connsiteY4" fmla="*/ 951530 h 975333"/>
                  <a:gd name="connsiteX5" fmla="*/ 659413 w 999358"/>
                  <a:gd name="connsiteY5" fmla="*/ 951530 h 975333"/>
                  <a:gd name="connsiteX6" fmla="*/ 628161 w 999358"/>
                  <a:gd name="connsiteY6" fmla="*/ 543758 h 975333"/>
                  <a:gd name="connsiteX7" fmla="*/ 207563 w 999358"/>
                  <a:gd name="connsiteY7" fmla="*/ 975333 h 975333"/>
                  <a:gd name="connsiteX0" fmla="*/ 0 w 983263"/>
                  <a:gd name="connsiteY0" fmla="*/ 629198 h 975333"/>
                  <a:gd name="connsiteX1" fmla="*/ 523986 w 983263"/>
                  <a:gd name="connsiteY1" fmla="*/ 125367 h 975333"/>
                  <a:gd name="connsiteX2" fmla="*/ 765976 w 983263"/>
                  <a:gd name="connsiteY2" fmla="*/ 289 h 975333"/>
                  <a:gd name="connsiteX3" fmla="*/ 983263 w 983263"/>
                  <a:gd name="connsiteY3" fmla="*/ 145017 h 975333"/>
                  <a:gd name="connsiteX4" fmla="*/ 983263 w 983263"/>
                  <a:gd name="connsiteY4" fmla="*/ 951530 h 975333"/>
                  <a:gd name="connsiteX5" fmla="*/ 659413 w 983263"/>
                  <a:gd name="connsiteY5" fmla="*/ 951530 h 975333"/>
                  <a:gd name="connsiteX6" fmla="*/ 628161 w 983263"/>
                  <a:gd name="connsiteY6" fmla="*/ 543758 h 975333"/>
                  <a:gd name="connsiteX7" fmla="*/ 207563 w 983263"/>
                  <a:gd name="connsiteY7" fmla="*/ 975333 h 975333"/>
                  <a:gd name="connsiteX0" fmla="*/ 0 w 983263"/>
                  <a:gd name="connsiteY0" fmla="*/ 637249 h 983384"/>
                  <a:gd name="connsiteX1" fmla="*/ 523986 w 983263"/>
                  <a:gd name="connsiteY1" fmla="*/ 133418 h 983384"/>
                  <a:gd name="connsiteX2" fmla="*/ 765976 w 983263"/>
                  <a:gd name="connsiteY2" fmla="*/ 8340 h 983384"/>
                  <a:gd name="connsiteX3" fmla="*/ 983263 w 983263"/>
                  <a:gd name="connsiteY3" fmla="*/ 153068 h 983384"/>
                  <a:gd name="connsiteX4" fmla="*/ 983263 w 983263"/>
                  <a:gd name="connsiteY4" fmla="*/ 959581 h 983384"/>
                  <a:gd name="connsiteX5" fmla="*/ 659413 w 983263"/>
                  <a:gd name="connsiteY5" fmla="*/ 959581 h 983384"/>
                  <a:gd name="connsiteX6" fmla="*/ 628161 w 983263"/>
                  <a:gd name="connsiteY6" fmla="*/ 551809 h 983384"/>
                  <a:gd name="connsiteX7" fmla="*/ 207563 w 983263"/>
                  <a:gd name="connsiteY7" fmla="*/ 983384 h 983384"/>
                  <a:gd name="connsiteX0" fmla="*/ 0 w 983263"/>
                  <a:gd name="connsiteY0" fmla="*/ 629303 h 975438"/>
                  <a:gd name="connsiteX1" fmla="*/ 523986 w 983263"/>
                  <a:gd name="connsiteY1" fmla="*/ 125472 h 975438"/>
                  <a:gd name="connsiteX2" fmla="*/ 765976 w 983263"/>
                  <a:gd name="connsiteY2" fmla="*/ 394 h 975438"/>
                  <a:gd name="connsiteX3" fmla="*/ 983263 w 983263"/>
                  <a:gd name="connsiteY3" fmla="*/ 145122 h 975438"/>
                  <a:gd name="connsiteX4" fmla="*/ 983263 w 983263"/>
                  <a:gd name="connsiteY4" fmla="*/ 951635 h 975438"/>
                  <a:gd name="connsiteX5" fmla="*/ 659413 w 983263"/>
                  <a:gd name="connsiteY5" fmla="*/ 951635 h 975438"/>
                  <a:gd name="connsiteX6" fmla="*/ 628161 w 983263"/>
                  <a:gd name="connsiteY6" fmla="*/ 543863 h 975438"/>
                  <a:gd name="connsiteX7" fmla="*/ 207563 w 983263"/>
                  <a:gd name="connsiteY7" fmla="*/ 975438 h 975438"/>
                  <a:gd name="connsiteX0" fmla="*/ 0 w 983263"/>
                  <a:gd name="connsiteY0" fmla="*/ 632591 h 978726"/>
                  <a:gd name="connsiteX1" fmla="*/ 523986 w 983263"/>
                  <a:gd name="connsiteY1" fmla="*/ 128760 h 978726"/>
                  <a:gd name="connsiteX2" fmla="*/ 765976 w 983263"/>
                  <a:gd name="connsiteY2" fmla="*/ 3682 h 978726"/>
                  <a:gd name="connsiteX3" fmla="*/ 983163 w 983263"/>
                  <a:gd name="connsiteY3" fmla="*/ 225953 h 978726"/>
                  <a:gd name="connsiteX4" fmla="*/ 983263 w 983263"/>
                  <a:gd name="connsiteY4" fmla="*/ 954923 h 978726"/>
                  <a:gd name="connsiteX5" fmla="*/ 659413 w 983263"/>
                  <a:gd name="connsiteY5" fmla="*/ 954923 h 978726"/>
                  <a:gd name="connsiteX6" fmla="*/ 628161 w 983263"/>
                  <a:gd name="connsiteY6" fmla="*/ 547151 h 978726"/>
                  <a:gd name="connsiteX7" fmla="*/ 207563 w 983263"/>
                  <a:gd name="connsiteY7" fmla="*/ 978726 h 978726"/>
                  <a:gd name="connsiteX0" fmla="*/ 0 w 997195"/>
                  <a:gd name="connsiteY0" fmla="*/ 616378 h 962513"/>
                  <a:gd name="connsiteX1" fmla="*/ 523986 w 997195"/>
                  <a:gd name="connsiteY1" fmla="*/ 112547 h 962513"/>
                  <a:gd name="connsiteX2" fmla="*/ 794075 w 997195"/>
                  <a:gd name="connsiteY2" fmla="*/ 4810 h 962513"/>
                  <a:gd name="connsiteX3" fmla="*/ 983163 w 997195"/>
                  <a:gd name="connsiteY3" fmla="*/ 209740 h 962513"/>
                  <a:gd name="connsiteX4" fmla="*/ 983263 w 997195"/>
                  <a:gd name="connsiteY4" fmla="*/ 938710 h 962513"/>
                  <a:gd name="connsiteX5" fmla="*/ 659413 w 997195"/>
                  <a:gd name="connsiteY5" fmla="*/ 938710 h 962513"/>
                  <a:gd name="connsiteX6" fmla="*/ 628161 w 997195"/>
                  <a:gd name="connsiteY6" fmla="*/ 530938 h 962513"/>
                  <a:gd name="connsiteX7" fmla="*/ 207563 w 997195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6378 h 962513"/>
                  <a:gd name="connsiteX1" fmla="*/ 523986 w 983263"/>
                  <a:gd name="connsiteY1" fmla="*/ 112547 h 962513"/>
                  <a:gd name="connsiteX2" fmla="*/ 794075 w 983263"/>
                  <a:gd name="connsiteY2" fmla="*/ 4810 h 962513"/>
                  <a:gd name="connsiteX3" fmla="*/ 983163 w 983263"/>
                  <a:gd name="connsiteY3" fmla="*/ 209740 h 962513"/>
                  <a:gd name="connsiteX4" fmla="*/ 983263 w 983263"/>
                  <a:gd name="connsiteY4" fmla="*/ 938710 h 962513"/>
                  <a:gd name="connsiteX5" fmla="*/ 659413 w 983263"/>
                  <a:gd name="connsiteY5" fmla="*/ 938710 h 962513"/>
                  <a:gd name="connsiteX6" fmla="*/ 628161 w 983263"/>
                  <a:gd name="connsiteY6" fmla="*/ 530938 h 962513"/>
                  <a:gd name="connsiteX7" fmla="*/ 207563 w 983263"/>
                  <a:gd name="connsiteY7" fmla="*/ 962513 h 962513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28161 w 983263"/>
                  <a:gd name="connsiteY6" fmla="*/ 527083 h 958658"/>
                  <a:gd name="connsiteX7" fmla="*/ 207563 w 983263"/>
                  <a:gd name="connsiteY7" fmla="*/ 958658 h 958658"/>
                  <a:gd name="connsiteX0" fmla="*/ 0 w 983263"/>
                  <a:gd name="connsiteY0" fmla="*/ 612523 h 958658"/>
                  <a:gd name="connsiteX1" fmla="*/ 523986 w 983263"/>
                  <a:gd name="connsiteY1" fmla="*/ 108692 h 958658"/>
                  <a:gd name="connsiteX2" fmla="*/ 794075 w 983263"/>
                  <a:gd name="connsiteY2" fmla="*/ 955 h 958658"/>
                  <a:gd name="connsiteX3" fmla="*/ 983163 w 983263"/>
                  <a:gd name="connsiteY3" fmla="*/ 205885 h 958658"/>
                  <a:gd name="connsiteX4" fmla="*/ 983263 w 983263"/>
                  <a:gd name="connsiteY4" fmla="*/ 934855 h 958658"/>
                  <a:gd name="connsiteX5" fmla="*/ 659413 w 983263"/>
                  <a:gd name="connsiteY5" fmla="*/ 934855 h 958658"/>
                  <a:gd name="connsiteX6" fmla="*/ 633916 w 983263"/>
                  <a:gd name="connsiteY6" fmla="*/ 488491 h 958658"/>
                  <a:gd name="connsiteX7" fmla="*/ 207563 w 983263"/>
                  <a:gd name="connsiteY7" fmla="*/ 958658 h 958658"/>
                  <a:gd name="connsiteX0" fmla="*/ -1 w 968512"/>
                  <a:gd name="connsiteY0" fmla="*/ 627646 h 958658"/>
                  <a:gd name="connsiteX1" fmla="*/ 509235 w 968512"/>
                  <a:gd name="connsiteY1" fmla="*/ 108692 h 958658"/>
                  <a:gd name="connsiteX2" fmla="*/ 779324 w 968512"/>
                  <a:gd name="connsiteY2" fmla="*/ 955 h 958658"/>
                  <a:gd name="connsiteX3" fmla="*/ 968412 w 968512"/>
                  <a:gd name="connsiteY3" fmla="*/ 205885 h 958658"/>
                  <a:gd name="connsiteX4" fmla="*/ 968512 w 968512"/>
                  <a:gd name="connsiteY4" fmla="*/ 934855 h 958658"/>
                  <a:gd name="connsiteX5" fmla="*/ 644662 w 968512"/>
                  <a:gd name="connsiteY5" fmla="*/ 934855 h 958658"/>
                  <a:gd name="connsiteX6" fmla="*/ 619165 w 968512"/>
                  <a:gd name="connsiteY6" fmla="*/ 488491 h 958658"/>
                  <a:gd name="connsiteX7" fmla="*/ 192812 w 968512"/>
                  <a:gd name="connsiteY7" fmla="*/ 958658 h 9586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8512" h="958658">
                    <a:moveTo>
                      <a:pt x="-1" y="627646"/>
                    </a:moveTo>
                    <a:lnTo>
                      <a:pt x="509235" y="108692"/>
                    </a:lnTo>
                    <a:cubicBezTo>
                      <a:pt x="641581" y="6764"/>
                      <a:pt x="701782" y="-3930"/>
                      <a:pt x="779324" y="955"/>
                    </a:cubicBezTo>
                    <a:cubicBezTo>
                      <a:pt x="856866" y="5840"/>
                      <a:pt x="936881" y="50235"/>
                      <a:pt x="968412" y="205885"/>
                    </a:cubicBezTo>
                    <a:cubicBezTo>
                      <a:pt x="968445" y="448875"/>
                      <a:pt x="968479" y="691865"/>
                      <a:pt x="968512" y="934855"/>
                    </a:cubicBezTo>
                    <a:lnTo>
                      <a:pt x="644662" y="934855"/>
                    </a:lnTo>
                    <a:lnTo>
                      <a:pt x="619165" y="488491"/>
                    </a:lnTo>
                    <a:cubicBezTo>
                      <a:pt x="478966" y="632349"/>
                      <a:pt x="333011" y="814800"/>
                      <a:pt x="192812" y="958658"/>
                    </a:cubicBezTo>
                  </a:path>
                </a:pathLst>
              </a:cu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569" name="グループ化 568"/>
            <p:cNvGrpSpPr/>
            <p:nvPr/>
          </p:nvGrpSpPr>
          <p:grpSpPr>
            <a:xfrm>
              <a:off x="6880577" y="4969309"/>
              <a:ext cx="412692" cy="84118"/>
              <a:chOff x="1954320" y="6596446"/>
              <a:chExt cx="412692" cy="84118"/>
            </a:xfrm>
          </p:grpSpPr>
          <p:sp>
            <p:nvSpPr>
              <p:cNvPr id="570" name="山形 1005"/>
              <p:cNvSpPr/>
              <p:nvPr/>
            </p:nvSpPr>
            <p:spPr>
              <a:xfrm rot="508905">
                <a:off x="1954320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571" name="山形 1006"/>
              <p:cNvSpPr/>
              <p:nvPr/>
            </p:nvSpPr>
            <p:spPr>
              <a:xfrm rot="21091095" flipH="1">
                <a:off x="2241042" y="6596446"/>
                <a:ext cx="125970" cy="84118"/>
              </a:xfrm>
              <a:prstGeom prst="chevron">
                <a:avLst>
                  <a:gd name="adj" fmla="val 91297"/>
                </a:avLst>
              </a:prstGeom>
              <a:solidFill>
                <a:sysClr val="windowText" lastClr="0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pptx456_見ない聞かない言わないポーズのビジネスマン</dc:title>
  <dc:subject>pptx456_見ない聞かない言わないポーズのビジネスマン</dc:subject>
  <dc:creator>http://www.digipot.net</dc:creator>
  <cp:lastModifiedBy/>
  <cp:revision>1</cp:revision>
  <dcterms:created xsi:type="dcterms:W3CDTF">2014-01-30T05:12:09Z</dcterms:created>
  <dcterms:modified xsi:type="dcterms:W3CDTF">2016-08-04T01:00:50Z</dcterms:modified>
  <cp:category/>
  <cp:version>1</cp:version>
</cp:coreProperties>
</file>